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bmp" ContentType="image/bmp"/>
  <Override PartName="/ppt/presProps.xml" ContentType="application/vnd.openxmlformats-officedocument.presentationml.presProps+xml"/>
  <Override PartName="/ppt/slideMasters/slideMaster.xml" ContentType="application/vnd.openxmlformats-officedocument.presentationml.slideMaster+xml"/>
  <Override PartName="/ppt/slideLayouts/slideLayout.xml" ContentType="application/vnd.openxmlformats-officedocument.presentationml.slideLayout+xml"/>
  <Override PartName="/ppt/slideMasters/theme/theme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a.xml" ContentType="application/vnd.openxmlformats-officedocument.presentationml.slideLayout+xml"/>
  <Override PartName="/ppt/slideLayouts/slideLayoutb.xml" ContentType="application/vnd.openxmlformats-officedocument.presentationml.slideLayout+xml"/>
  <Override PartName="/ppt/slideLayouts/slideLayoutc.xml" ContentType="application/vnd.openxmlformats-officedocument.presentationml.slideLayout+xml"/>
  <Override PartName="/ppt/slideLayouts/slideLayoutd.xml" ContentType="application/vnd.openxmlformats-officedocument.presentationml.slideLayout+xml"/>
  <Override PartName="/ppt/slideLayouts/slideLayoute.xml" ContentType="application/vnd.openxmlformats-officedocument.presentationml.slideLayout+xml"/>
  <Override PartName="/ppt/slideLayouts/slideLayoutf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a.xml" ContentType="application/vnd.openxmlformats-officedocument.presentationml.slideLayout+xml"/>
  <Override PartName="/ppt/slideLayouts/slideLayout1b.xml" ContentType="application/vnd.openxmlformats-officedocument.presentationml.slideLayout+xml"/>
  <Override PartName="/ppt/slideLayouts/slideLayout1c.xml" ContentType="application/vnd.openxmlformats-officedocument.presentationml.slideLayout+xml"/>
  <Override PartName="/ppt/slideLayouts/slideLayout1d.xml" ContentType="application/vnd.openxmlformats-officedocument.presentationml.slideLayout+xml"/>
  <Override PartName="/ppt/slideLayouts/slideLayout1e.xml" ContentType="application/vnd.openxmlformats-officedocument.presentationml.slideLayout+xml"/>
  <Override PartName="/ppt/slideLayouts/slideLayout1f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a.xml" ContentType="application/vnd.openxmlformats-officedocument.presentationml.slideLayout+xml"/>
  <Override PartName="/ppt/slideLayouts/slideLayout2b.xml" ContentType="application/vnd.openxmlformats-officedocument.presentationml.slideLayout+xml"/>
  <Override PartName="/ppt/slideLayouts/slideLayout2c.xml" ContentType="application/vnd.openxmlformats-officedocument.presentationml.slideLayout+xml"/>
  <Override PartName="/ppt/slideLayouts/slideLayout2d.xml" ContentType="application/vnd.openxmlformats-officedocument.presentationml.slideLayout+xml"/>
  <Override PartName="/ppt/slideLayouts/slideLayout2e.xml" ContentType="application/vnd.openxmlformats-officedocument.presentationml.slideLayout+xml"/>
  <Override PartName="/ppt/slideLayouts/slideLayout2f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  <Override PartName="/ppt/slides/slide1b.xml" ContentType="application/vnd.openxmlformats-officedocument.presentationml.slide+xml"/>
  <Override PartName="/ppt/slides/slide1c.xml" ContentType="application/vnd.openxmlformats-officedocument.presentationml.slide+xml"/>
  <Override PartName="/ppt/slides/slide1d.xml" ContentType="application/vnd.openxmlformats-officedocument.presentationml.slide+xml"/>
  <Override PartName="/ppt/slides/slide1e.xml" ContentType="application/vnd.openxmlformats-officedocument.presentationml.slide+xml"/>
  <Override PartName="/ppt/slides/slide1f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a.xml" ContentType="application/vnd.openxmlformats-officedocument.presentationml.slide+xml"/>
  <Override PartName="/ppt/slides/slide2b.xml" ContentType="application/vnd.openxmlformats-officedocument.presentationml.slide+xml"/>
  <Override PartName="/ppt/slides/slide2c.xml" ContentType="application/vnd.openxmlformats-officedocument.presentationml.slide+xml"/>
  <Override PartName="/ppt/slides/slide2d.xml" ContentType="application/vnd.openxmlformats-officedocument.presentationml.slide+xml"/>
  <Override PartName="/ppt/slides/slide2e.xml" ContentType="application/vnd.openxmlformats-officedocument.presentationml.slide+xml"/>
  <Override PartName="/ppt/slides/slide2f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a.xml" ContentType="application/vnd.openxmlformats-officedocument.presentationml.slide+xml"/>
  <Override PartName="/ppt/slides/slide3b.xml" ContentType="application/vnd.openxmlformats-officedocument.presentationml.slide+xml"/>
  <Override PartName="/ppt/slides/slide3c.xml" ContentType="application/vnd.openxmlformats-officedocument.presentationml.slide+xml"/>
  <Override PartName="/ppt/slides/slide3d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6593b26b3e944e2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c0ff9b84db3e46ea" /><Relationship Type="http://schemas.openxmlformats.org/officeDocument/2006/relationships/slideMaster" Target="/ppt/slideMasters/slideMaster.xml" Id="rId1" /><Relationship Type="http://schemas.openxmlformats.org/officeDocument/2006/relationships/slide" Target="/ppt/slides/slide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a.xml" Id="rId11" /><Relationship Type="http://schemas.openxmlformats.org/officeDocument/2006/relationships/slide" Target="/ppt/slides/slideb.xml" Id="rId12" /><Relationship Type="http://schemas.openxmlformats.org/officeDocument/2006/relationships/slide" Target="/ppt/slides/slidec.xml" Id="rId13" /><Relationship Type="http://schemas.openxmlformats.org/officeDocument/2006/relationships/slide" Target="/ppt/slides/slided.xml" Id="rId14" /><Relationship Type="http://schemas.openxmlformats.org/officeDocument/2006/relationships/slide" Target="/ppt/slides/slidee.xml" Id="rId15" /><Relationship Type="http://schemas.openxmlformats.org/officeDocument/2006/relationships/slide" Target="/ppt/slides/slidef.xml" Id="rId16" /><Relationship Type="http://schemas.openxmlformats.org/officeDocument/2006/relationships/slide" Target="/ppt/slides/slide10.xml" Id="rId17" /><Relationship Type="http://schemas.openxmlformats.org/officeDocument/2006/relationships/slide" Target="/ppt/slides/slide11.xml" Id="rId18" /><Relationship Type="http://schemas.openxmlformats.org/officeDocument/2006/relationships/slide" Target="/ppt/slides/slide12.xml" Id="rId19" /><Relationship Type="http://schemas.openxmlformats.org/officeDocument/2006/relationships/slide" Target="/ppt/slides/slide13.xml" Id="rId20" /><Relationship Type="http://schemas.openxmlformats.org/officeDocument/2006/relationships/slide" Target="/ppt/slides/slide14.xml" Id="rId21" /><Relationship Type="http://schemas.openxmlformats.org/officeDocument/2006/relationships/slide" Target="/ppt/slides/slide15.xml" Id="rId22" /><Relationship Type="http://schemas.openxmlformats.org/officeDocument/2006/relationships/slide" Target="/ppt/slides/slide16.xml" Id="rId23" /><Relationship Type="http://schemas.openxmlformats.org/officeDocument/2006/relationships/slide" Target="/ppt/slides/slide17.xml" Id="rId24" /><Relationship Type="http://schemas.openxmlformats.org/officeDocument/2006/relationships/slide" Target="/ppt/slides/slide18.xml" Id="rId25" /><Relationship Type="http://schemas.openxmlformats.org/officeDocument/2006/relationships/slide" Target="/ppt/slides/slide19.xml" Id="rId26" /><Relationship Type="http://schemas.openxmlformats.org/officeDocument/2006/relationships/slide" Target="/ppt/slides/slide1a.xml" Id="rId27" /><Relationship Type="http://schemas.openxmlformats.org/officeDocument/2006/relationships/slide" Target="/ppt/slides/slide1b.xml" Id="rId28" /><Relationship Type="http://schemas.openxmlformats.org/officeDocument/2006/relationships/slide" Target="/ppt/slides/slide1c.xml" Id="rId29" /><Relationship Type="http://schemas.openxmlformats.org/officeDocument/2006/relationships/slide" Target="/ppt/slides/slide1d.xml" Id="rId30" /><Relationship Type="http://schemas.openxmlformats.org/officeDocument/2006/relationships/slide" Target="/ppt/slides/slide1e.xml" Id="rId31" /><Relationship Type="http://schemas.openxmlformats.org/officeDocument/2006/relationships/slide" Target="/ppt/slides/slide1f.xml" Id="rId32" /><Relationship Type="http://schemas.openxmlformats.org/officeDocument/2006/relationships/slide" Target="/ppt/slides/slide20.xml" Id="rId33" /><Relationship Type="http://schemas.openxmlformats.org/officeDocument/2006/relationships/slide" Target="/ppt/slides/slide21.xml" Id="rId34" /><Relationship Type="http://schemas.openxmlformats.org/officeDocument/2006/relationships/slide" Target="/ppt/slides/slide22.xml" Id="rId35" /><Relationship Type="http://schemas.openxmlformats.org/officeDocument/2006/relationships/slide" Target="/ppt/slides/slide23.xml" Id="rId36" /><Relationship Type="http://schemas.openxmlformats.org/officeDocument/2006/relationships/slide" Target="/ppt/slides/slide24.xml" Id="rId37" /><Relationship Type="http://schemas.openxmlformats.org/officeDocument/2006/relationships/slide" Target="/ppt/slides/slide25.xml" Id="rId38" /><Relationship Type="http://schemas.openxmlformats.org/officeDocument/2006/relationships/slide" Target="/ppt/slides/slide26.xml" Id="rId39" /><Relationship Type="http://schemas.openxmlformats.org/officeDocument/2006/relationships/slide" Target="/ppt/slides/slide27.xml" Id="rId40" /><Relationship Type="http://schemas.openxmlformats.org/officeDocument/2006/relationships/slide" Target="/ppt/slides/slide28.xml" Id="rId41" /><Relationship Type="http://schemas.openxmlformats.org/officeDocument/2006/relationships/slide" Target="/ppt/slides/slide29.xml" Id="rId42" /><Relationship Type="http://schemas.openxmlformats.org/officeDocument/2006/relationships/slide" Target="/ppt/slides/slide2a.xml" Id="rId43" /><Relationship Type="http://schemas.openxmlformats.org/officeDocument/2006/relationships/slide" Target="/ppt/slides/slide2b.xml" Id="rId44" /><Relationship Type="http://schemas.openxmlformats.org/officeDocument/2006/relationships/slide" Target="/ppt/slides/slide2c.xml" Id="rId45" /><Relationship Type="http://schemas.openxmlformats.org/officeDocument/2006/relationships/slide" Target="/ppt/slides/slide2d.xml" Id="rId46" /><Relationship Type="http://schemas.openxmlformats.org/officeDocument/2006/relationships/slide" Target="/ppt/slides/slide2e.xml" Id="rId47" /><Relationship Type="http://schemas.openxmlformats.org/officeDocument/2006/relationships/slide" Target="/ppt/slides/slide2f.xml" Id="rId48" /><Relationship Type="http://schemas.openxmlformats.org/officeDocument/2006/relationships/slide" Target="/ppt/slides/slide30.xml" Id="rId49" /><Relationship Type="http://schemas.openxmlformats.org/officeDocument/2006/relationships/slide" Target="/ppt/slides/slide31.xml" Id="rId50" /><Relationship Type="http://schemas.openxmlformats.org/officeDocument/2006/relationships/slide" Target="/ppt/slides/slide32.xml" Id="rId51" /><Relationship Type="http://schemas.openxmlformats.org/officeDocument/2006/relationships/slide" Target="/ppt/slides/slide33.xml" Id="rId52" /><Relationship Type="http://schemas.openxmlformats.org/officeDocument/2006/relationships/slide" Target="/ppt/slides/slide34.xml" Id="rId53" /><Relationship Type="http://schemas.openxmlformats.org/officeDocument/2006/relationships/slide" Target="/ppt/slides/slide35.xml" Id="rId54" /><Relationship Type="http://schemas.openxmlformats.org/officeDocument/2006/relationships/slide" Target="/ppt/slides/slide36.xml" Id="rId55" /><Relationship Type="http://schemas.openxmlformats.org/officeDocument/2006/relationships/slide" Target="/ppt/slides/slide37.xml" Id="rId56" /><Relationship Type="http://schemas.openxmlformats.org/officeDocument/2006/relationships/slide" Target="/ppt/slides/slide38.xml" Id="rId57" /><Relationship Type="http://schemas.openxmlformats.org/officeDocument/2006/relationships/slide" Target="/ppt/slides/slide39.xml" Id="rId58" /><Relationship Type="http://schemas.openxmlformats.org/officeDocument/2006/relationships/slide" Target="/ppt/slides/slide3a.xml" Id="rId59" /><Relationship Type="http://schemas.openxmlformats.org/officeDocument/2006/relationships/slide" Target="/ppt/slides/slide3b.xml" Id="rId60" /><Relationship Type="http://schemas.openxmlformats.org/officeDocument/2006/relationships/slide" Target="/ppt/slides/slide3c.xml" Id="rId61" /><Relationship Type="http://schemas.openxmlformats.org/officeDocument/2006/relationships/slide" Target="/ppt/slides/slide3d.xml" Id="rId62" /><Relationship Type="http://schemas.openxmlformats.org/officeDocument/2006/relationships/theme" Target="/ppt/slideMasters/theme/theme.xml" Id="R8b3d2bc7fc324dcb" /></Relationships>
</file>

<file path=ppt/slideLayouts/_rels/slideLayout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6" /><Relationship Type="http://schemas.openxmlformats.org/officeDocument/2006/relationships/image" Target="/ppt/media/imagef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7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8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9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0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1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2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3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4" /><Relationship Type="http://schemas.openxmlformats.org/officeDocument/2006/relationships/image" Target="/ppt/media/image17.bmp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5" /><Relationship Type="http://schemas.openxmlformats.org/officeDocument/2006/relationships/image" Target="/ppt/media/image18.bmp" Id="rId1" /></Relationships>
</file>

<file path=ppt/slideLayouts/_rels/slideLayout1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6" /><Relationship Type="http://schemas.openxmlformats.org/officeDocument/2006/relationships/image" Target="/ppt/media/image19.bmp" Id="rId1" /></Relationships>
</file>

<file path=ppt/slideLayouts/_rels/slideLayout1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7" /><Relationship Type="http://schemas.openxmlformats.org/officeDocument/2006/relationships/image" Target="/ppt/media/image1a.bmp" Id="rId1" /></Relationships>
</file>

<file path=ppt/slideLayouts/_rels/slideLayout1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8" /><Relationship Type="http://schemas.openxmlformats.org/officeDocument/2006/relationships/image" Target="/ppt/media/image1b.bmp" Id="rId1" /></Relationships>
</file>

<file path=ppt/slideLayouts/_rels/slideLayout1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9" /><Relationship Type="http://schemas.openxmlformats.org/officeDocument/2006/relationships/image" Target="/ppt/media/image1c.bmp" Id="rId1" /></Relationships>
</file>

<file path=ppt/slideLayouts/_rels/slideLayout1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0" /><Relationship Type="http://schemas.openxmlformats.org/officeDocument/2006/relationships/image" Target="/ppt/media/image1d.bmp" Id="rId1" /></Relationships>
</file>

<file path=ppt/slideLayouts/_rels/slideLayout1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1" /><Relationship Type="http://schemas.openxmlformats.org/officeDocument/2006/relationships/image" Target="/ppt/media/image1e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2" /><Relationship Type="http://schemas.openxmlformats.org/officeDocument/2006/relationships/image" Target="/ppt/media/image.bmp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2" /><Relationship Type="http://schemas.openxmlformats.org/officeDocument/2006/relationships/image" Target="/ppt/media/image1f.bmp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3" /><Relationship Type="http://schemas.openxmlformats.org/officeDocument/2006/relationships/image" Target="/ppt/media/image20.bmp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4" /><Relationship Type="http://schemas.openxmlformats.org/officeDocument/2006/relationships/image" Target="/ppt/media/image21.bmp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5" /><Relationship Type="http://schemas.openxmlformats.org/officeDocument/2006/relationships/image" Target="/ppt/media/image22.bmp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6" /><Relationship Type="http://schemas.openxmlformats.org/officeDocument/2006/relationships/image" Target="/ppt/media/image23.bmp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7" /><Relationship Type="http://schemas.openxmlformats.org/officeDocument/2006/relationships/image" Target="/ppt/media/image24.bmp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8" /><Relationship Type="http://schemas.openxmlformats.org/officeDocument/2006/relationships/image" Target="/ppt/media/image25.bmp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9" /><Relationship Type="http://schemas.openxmlformats.org/officeDocument/2006/relationships/image" Target="/ppt/media/image26.bmp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0" /><Relationship Type="http://schemas.openxmlformats.org/officeDocument/2006/relationships/image" Target="/ppt/media/image27.bmp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1" /><Relationship Type="http://schemas.openxmlformats.org/officeDocument/2006/relationships/image" Target="/ppt/media/image28.bmp" Id="rId1" /></Relationships>
</file>

<file path=ppt/slideLayouts/_rels/slideLayout2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2" /><Relationship Type="http://schemas.openxmlformats.org/officeDocument/2006/relationships/image" Target="/ppt/media/image29.bmp" Id="rId1" /></Relationships>
</file>

<file path=ppt/slideLayouts/_rels/slideLayout2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3" /><Relationship Type="http://schemas.openxmlformats.org/officeDocument/2006/relationships/image" Target="/ppt/media/image2a.bmp" Id="rId1" /></Relationships>
</file>

<file path=ppt/slideLayouts/_rels/slideLayout2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4" /><Relationship Type="http://schemas.openxmlformats.org/officeDocument/2006/relationships/image" Target="/ppt/media/image2b.bmp" Id="rId1" /></Relationships>
</file>

<file path=ppt/slideLayouts/_rels/slideLayout2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5" /><Relationship Type="http://schemas.openxmlformats.org/officeDocument/2006/relationships/image" Target="/ppt/media/image2c.bmp" Id="rId1" /></Relationships>
</file>

<file path=ppt/slideLayouts/_rels/slideLayout2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6" /><Relationship Type="http://schemas.openxmlformats.org/officeDocument/2006/relationships/image" Target="/ppt/media/image2d.bmp" Id="rId1" /></Relationships>
</file>

<file path=ppt/slideLayouts/_rels/slideLayout2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7" /><Relationship Type="http://schemas.openxmlformats.org/officeDocument/2006/relationships/image" Target="/ppt/media/image2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3" /><Relationship Type="http://schemas.openxmlformats.org/officeDocument/2006/relationships/image" Target="/ppt/media/image2.bmp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8" /><Relationship Type="http://schemas.openxmlformats.org/officeDocument/2006/relationships/image" Target="/ppt/media/image2f.bmp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9" /><Relationship Type="http://schemas.openxmlformats.org/officeDocument/2006/relationships/image" Target="/ppt/media/image30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9" /><Relationship Type="http://schemas.openxmlformats.org/officeDocument/2006/relationships/image" Target="/ppt/media/image8.bmp" Id="rId1" /></Relationships>
</file>

<file path=ppt/slideLayouts/_rels/slideLayouta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0" /><Relationship Type="http://schemas.openxmlformats.org/officeDocument/2006/relationships/image" Target="/ppt/media/image9.bmp" Id="rId1" /></Relationships>
</file>

<file path=ppt/slideLayouts/_rels/slideLayoutb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1" /><Relationship Type="http://schemas.openxmlformats.org/officeDocument/2006/relationships/image" Target="/ppt/media/imagea.bmp" Id="rId1" /></Relationships>
</file>

<file path=ppt/slideLayouts/_rels/slideLayoutc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2" /><Relationship Type="http://schemas.openxmlformats.org/officeDocument/2006/relationships/image" Target="/ppt/media/imageb.bmp" Id="rId1" /></Relationships>
</file>

<file path=ppt/slideLayouts/_rels/slideLayoutd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3" /><Relationship Type="http://schemas.openxmlformats.org/officeDocument/2006/relationships/image" Target="/ppt/media/imagec.bmp" Id="rId1" /></Relationships>
</file>

<file path=ppt/slideLayouts/_rels/slideLayoute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4" /><Relationship Type="http://schemas.openxmlformats.org/officeDocument/2006/relationships/image" Target="/ppt/media/imaged.bmp" Id="rId1" /></Relationships>
</file>

<file path=ppt/slideLayouts/_rels/slideLayoutf.xml.rels>&#65279;<?xml version="1.0" encoding="utf-8"?><Relationships xmlns="http://schemas.openxmlformats.org/package/2006/relationships"><Relationship Type="http://schemas.openxmlformats.org/officeDocument/2006/relationships/slideMaster" Target="/ppt/slideMasters/slideMaster.xml" Id="rId15" /><Relationship Type="http://schemas.openxmlformats.org/officeDocument/2006/relationships/image" Target="/ppt/media/imagee.bmp" Id="rId1" 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762000" y="507999"/>
            <a:ext cx="9207500" cy="482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31850" y="1962150"/>
            <a:ext cx="10407650" cy="1327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314450" y="3301999"/>
            <a:ext cx="95631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7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713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682750" y="4063999"/>
            <a:ext cx="882650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7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71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762000" y="507999"/>
            <a:ext cx="9207500" cy="482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a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b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762000" y="507999"/>
            <a:ext cx="9207500" cy="482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c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762000" y="507999"/>
            <a:ext cx="9207500" cy="4826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d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e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876300" y="1962150"/>
            <a:ext cx="10439400" cy="1346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7186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186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295400" y="3390900"/>
            <a:ext cx="9601200" cy="736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99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f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901699" y="857250"/>
            <a:ext cx="10458450" cy="430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88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88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889000" y="5778500"/>
            <a:ext cx="8064500" cy="654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r">
              <a:defRPr sz="4900">
                <a:solidFill>
                  <a:srgbClr val="4C2509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4900" b="0">
                <a:solidFill>
                  <a:srgbClr val="4C2509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9525000" y="5841999"/>
            <a:ext cx="1428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5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5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.xml.rels>&#65279;<?xml version="1.0" encoding="utf-8"?><Relationships xmlns="http://schemas.openxmlformats.org/package/2006/relationships"><Relationship Type="http://schemas.openxmlformats.org/officeDocument/2006/relationships/slideLayout" Target="/ppt/slideLayouts/slideLayout.xml" Id="rId1" /><Relationship Type="http://schemas.openxmlformats.org/officeDocument/2006/relationships/theme" Target="/ppt/slideMasters/theme/theme.xml" Id="R292a1a5c473842c3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a.xml" Id="rId10" /><Relationship Type="http://schemas.openxmlformats.org/officeDocument/2006/relationships/slideLayout" Target="/ppt/slideLayouts/slideLayoutb.xml" Id="rId11" /><Relationship Type="http://schemas.openxmlformats.org/officeDocument/2006/relationships/slideLayout" Target="/ppt/slideLayouts/slideLayoutc.xml" Id="rId12" /><Relationship Type="http://schemas.openxmlformats.org/officeDocument/2006/relationships/slideLayout" Target="/ppt/slideLayouts/slideLayoutd.xml" Id="rId13" /><Relationship Type="http://schemas.openxmlformats.org/officeDocument/2006/relationships/slideLayout" Target="/ppt/slideLayouts/slideLayoute.xml" Id="rId14" /><Relationship Type="http://schemas.openxmlformats.org/officeDocument/2006/relationships/slideLayout" Target="/ppt/slideLayouts/slideLayoutf.xml" Id="rId15" /><Relationship Type="http://schemas.openxmlformats.org/officeDocument/2006/relationships/slideLayout" Target="/ppt/slideLayouts/slideLayout10.xml" Id="rId16" /><Relationship Type="http://schemas.openxmlformats.org/officeDocument/2006/relationships/slideLayout" Target="/ppt/slideLayouts/slideLayout11.xml" Id="rId17" /><Relationship Type="http://schemas.openxmlformats.org/officeDocument/2006/relationships/slideLayout" Target="/ppt/slideLayouts/slideLayout12.xml" Id="rId18" /><Relationship Type="http://schemas.openxmlformats.org/officeDocument/2006/relationships/slideLayout" Target="/ppt/slideLayouts/slideLayout13.xml" Id="rId19" /><Relationship Type="http://schemas.openxmlformats.org/officeDocument/2006/relationships/slideLayout" Target="/ppt/slideLayouts/slideLayout14.xml" Id="rId20" /><Relationship Type="http://schemas.openxmlformats.org/officeDocument/2006/relationships/slideLayout" Target="/ppt/slideLayouts/slideLayout15.xml" Id="rId21" /><Relationship Type="http://schemas.openxmlformats.org/officeDocument/2006/relationships/slideLayout" Target="/ppt/slideLayouts/slideLayout16.xml" Id="rId22" /><Relationship Type="http://schemas.openxmlformats.org/officeDocument/2006/relationships/slideLayout" Target="/ppt/slideLayouts/slideLayout17.xml" Id="rId23" /><Relationship Type="http://schemas.openxmlformats.org/officeDocument/2006/relationships/slideLayout" Target="/ppt/slideLayouts/slideLayout18.xml" Id="rId24" /><Relationship Type="http://schemas.openxmlformats.org/officeDocument/2006/relationships/slideLayout" Target="/ppt/slideLayouts/slideLayout19.xml" Id="rId25" /><Relationship Type="http://schemas.openxmlformats.org/officeDocument/2006/relationships/slideLayout" Target="/ppt/slideLayouts/slideLayout1a.xml" Id="rId26" /><Relationship Type="http://schemas.openxmlformats.org/officeDocument/2006/relationships/slideLayout" Target="/ppt/slideLayouts/slideLayout1b.xml" Id="rId27" /><Relationship Type="http://schemas.openxmlformats.org/officeDocument/2006/relationships/slideLayout" Target="/ppt/slideLayouts/slideLayout1c.xml" Id="rId28" /><Relationship Type="http://schemas.openxmlformats.org/officeDocument/2006/relationships/slideLayout" Target="/ppt/slideLayouts/slideLayout1d.xml" Id="rId29" /><Relationship Type="http://schemas.openxmlformats.org/officeDocument/2006/relationships/slideLayout" Target="/ppt/slideLayouts/slideLayout1e.xml" Id="rId30" /><Relationship Type="http://schemas.openxmlformats.org/officeDocument/2006/relationships/slideLayout" Target="/ppt/slideLayouts/slideLayout1f.xml" Id="rId31" /><Relationship Type="http://schemas.openxmlformats.org/officeDocument/2006/relationships/slideLayout" Target="/ppt/slideLayouts/slideLayout20.xml" Id="rId32" /><Relationship Type="http://schemas.openxmlformats.org/officeDocument/2006/relationships/slideLayout" Target="/ppt/slideLayouts/slideLayout21.xml" Id="rId33" /><Relationship Type="http://schemas.openxmlformats.org/officeDocument/2006/relationships/slideLayout" Target="/ppt/slideLayouts/slideLayout22.xml" Id="rId34" /><Relationship Type="http://schemas.openxmlformats.org/officeDocument/2006/relationships/slideLayout" Target="/ppt/slideLayouts/slideLayout23.xml" Id="rId35" /><Relationship Type="http://schemas.openxmlformats.org/officeDocument/2006/relationships/slideLayout" Target="/ppt/slideLayouts/slideLayout24.xml" Id="rId36" /><Relationship Type="http://schemas.openxmlformats.org/officeDocument/2006/relationships/slideLayout" Target="/ppt/slideLayouts/slideLayout25.xml" Id="rId37" /><Relationship Type="http://schemas.openxmlformats.org/officeDocument/2006/relationships/slideLayout" Target="/ppt/slideLayouts/slideLayout26.xml" Id="rId38" /><Relationship Type="http://schemas.openxmlformats.org/officeDocument/2006/relationships/slideLayout" Target="/ppt/slideLayouts/slideLayout27.xml" Id="rId39" /><Relationship Type="http://schemas.openxmlformats.org/officeDocument/2006/relationships/slideLayout" Target="/ppt/slideLayouts/slideLayout28.xml" Id="rId40" /><Relationship Type="http://schemas.openxmlformats.org/officeDocument/2006/relationships/slideLayout" Target="/ppt/slideLayouts/slideLayout29.xml" Id="rId41" /><Relationship Type="http://schemas.openxmlformats.org/officeDocument/2006/relationships/slideLayout" Target="/ppt/slideLayouts/slideLayout2a.xml" Id="rId42" /><Relationship Type="http://schemas.openxmlformats.org/officeDocument/2006/relationships/slideLayout" Target="/ppt/slideLayouts/slideLayout2b.xml" Id="rId43" /><Relationship Type="http://schemas.openxmlformats.org/officeDocument/2006/relationships/slideLayout" Target="/ppt/slideLayouts/slideLayout2c.xml" Id="rId44" /><Relationship Type="http://schemas.openxmlformats.org/officeDocument/2006/relationships/slideLayout" Target="/ppt/slideLayouts/slideLayout2d.xml" Id="rId45" /><Relationship Type="http://schemas.openxmlformats.org/officeDocument/2006/relationships/slideLayout" Target="/ppt/slideLayouts/slideLayout2e.xml" Id="rId46" /><Relationship Type="http://schemas.openxmlformats.org/officeDocument/2006/relationships/slideLayout" Target="/ppt/slideLayouts/slideLayout2f.xml" Id="rId47" /><Relationship Type="http://schemas.openxmlformats.org/officeDocument/2006/relationships/slideLayout" Target="/ppt/slideLayouts/slideLayout30.xml" Id="rId48" /><Relationship Type="http://schemas.openxmlformats.org/officeDocument/2006/relationships/slideLayout" Target="/ppt/slideLayouts/slideLayout31.xml" Id="rId49" /></Relationships>
</file>

<file path=ppt/slideMasters/slideMaster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22"/>
    <p:sldLayoutId xmlns:r="http://schemas.openxmlformats.org/officeDocument/2006/relationships" r:id="rId23"/>
    <p:sldLayoutId xmlns:r="http://schemas.openxmlformats.org/officeDocument/2006/relationships" r:id="rId24"/>
    <p:sldLayoutId xmlns:r="http://schemas.openxmlformats.org/officeDocument/2006/relationships" r:id="rId25"/>
    <p:sldLayoutId xmlns:r="http://schemas.openxmlformats.org/officeDocument/2006/relationships" r:id="rId26"/>
    <p:sldLayoutId xmlns:r="http://schemas.openxmlformats.org/officeDocument/2006/relationships" r:id="rId27"/>
    <p:sldLayoutId xmlns:r="http://schemas.openxmlformats.org/officeDocument/2006/relationships" r:id="rId28"/>
    <p:sldLayoutId xmlns:r="http://schemas.openxmlformats.org/officeDocument/2006/relationships" r:id="rId29"/>
    <p:sldLayoutId xmlns:r="http://schemas.openxmlformats.org/officeDocument/2006/relationships" r:id="rId30"/>
    <p:sldLayoutId xmlns:r="http://schemas.openxmlformats.org/officeDocument/2006/relationships" r:id="rId31"/>
    <p:sldLayoutId xmlns:r="http://schemas.openxmlformats.org/officeDocument/2006/relationships" r:id="rId32"/>
    <p:sldLayoutId xmlns:r="http://schemas.openxmlformats.org/officeDocument/2006/relationships" r:id="rId33"/>
    <p:sldLayoutId xmlns:r="http://schemas.openxmlformats.org/officeDocument/2006/relationships" r:id="rId34"/>
    <p:sldLayoutId xmlns:r="http://schemas.openxmlformats.org/officeDocument/2006/relationships" r:id="rId35"/>
    <p:sldLayoutId xmlns:r="http://schemas.openxmlformats.org/officeDocument/2006/relationships" r:id="rId36"/>
    <p:sldLayoutId xmlns:r="http://schemas.openxmlformats.org/officeDocument/2006/relationships" r:id="rId37"/>
    <p:sldLayoutId xmlns:r="http://schemas.openxmlformats.org/officeDocument/2006/relationships" r:id="rId38"/>
    <p:sldLayoutId xmlns:r="http://schemas.openxmlformats.org/officeDocument/2006/relationships" r:id="rId39"/>
    <p:sldLayoutId xmlns:r="http://schemas.openxmlformats.org/officeDocument/2006/relationships" r:id="rId40"/>
    <p:sldLayoutId xmlns:r="http://schemas.openxmlformats.org/officeDocument/2006/relationships" r:id="rId41"/>
    <p:sldLayoutId xmlns:r="http://schemas.openxmlformats.org/officeDocument/2006/relationships" r:id="rId42"/>
    <p:sldLayoutId xmlns:r="http://schemas.openxmlformats.org/officeDocument/2006/relationships" r:id="rId43"/>
    <p:sldLayoutId xmlns:r="http://schemas.openxmlformats.org/officeDocument/2006/relationships" r:id="rId44"/>
    <p:sldLayoutId xmlns:r="http://schemas.openxmlformats.org/officeDocument/2006/relationships" r:id="rId45"/>
    <p:sldLayoutId xmlns:r="http://schemas.openxmlformats.org/officeDocument/2006/relationships" r:id="rId46"/>
    <p:sldLayoutId xmlns:r="http://schemas.openxmlformats.org/officeDocument/2006/relationships" r:id="rId47"/>
    <p:sldLayoutId xmlns:r="http://schemas.openxmlformats.org/officeDocument/2006/relationships" r:id="rId48"/>
    <p:sldLayoutId xmlns:r="http://schemas.openxmlformats.org/officeDocument/2006/relationships" r:id="rId49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1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0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1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2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3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44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45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46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47.bmp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48.bmp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49.bmp" Id="rId2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4a.bmp" Id="rId2" /></Relationships>
</file>

<file path=ppt/slides/_rels/slide1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b.bmp" Id="rId2" /></Relationships>
</file>

<file path=ppt/slides/_rels/slide1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c.bmp" Id="rId2" /></Relationships>
</file>

<file path=ppt/slides/_rels/slide1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d.bmp" Id="rId2" /></Relationships>
</file>

<file path=ppt/slides/_rels/slide1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e.bmp" Id="rId2" /></Relationships>
</file>

<file path=ppt/slides/_rels/slide1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4f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2.bmp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0.bmp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1.bmp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2.bmp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3.bmp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4.bmp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5.bmp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6.bmp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7.bmp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8.bmp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9.bmp" Id="rId2" /></Relationships>
</file>

<file path=ppt/slides/_rels/slide2a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a.bmp" Id="rId2" /></Relationships>
</file>

<file path=ppt/slides/_rels/slide2b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b.bmp" Id="rId2" /></Relationships>
</file>

<file path=ppt/slides/_rels/slide2c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c.bmp" Id="rId2" /></Relationships>
</file>

<file path=ppt/slides/_rels/slide2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5d.bmp" Id="rId2" /></Relationships>
</file>

<file path=ppt/slides/_rels/slide2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5e.bmp" Id="rId2" /></Relationships>
</file>

<file path=ppt/slides/_rels/slide2f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5f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3.bmp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0.bmp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1.bmp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2.bmp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3.bmp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4.bmp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5.bmp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6.bmp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7.bmp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8.bmp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9.bmp" Id="rId2" /></Relationships>
</file>

<file path=ppt/slides/_rels/slide3a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a.bmp" Id="rId2" /></Relationships>
</file>

<file path=ppt/slides/_rels/slide3b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b.bmp" Id="rId2" /></Relationships>
</file>

<file path=ppt/slides/_rels/slide3c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6c.bmp" Id="rId2" /></Relationships>
</file>

<file path=ppt/slides/_rels/slide3d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6d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4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5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6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7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8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9.bmp" Id="rId2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a.bmp" Id="rId2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b.bmp" Id="rId2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c.bmp" Id="rId2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d.bmp" Id="rId2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e.bmp" Id="rId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f.bmp" Id="rId2" /></Relationships>
</file>

<file path=ppt/slides/slid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a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b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c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d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e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f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