
<file path=[Content_Types].xml><?xml version="1.0" encoding="utf-8"?>
<Types xmlns="http://schemas.openxmlformats.org/package/2006/content-types">
  <Default Extension="bmp" ContentType="image/bmp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6858000"/>
  <p:defaultTextStyle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/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ide Mas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bmp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bmp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bmp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bmp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bmp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bmp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bmp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bmp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bmp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bmp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mp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mp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bmp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bmp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bmp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1" y="-19879"/>
            <a:ext cx="12192000" cy="69289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67997"/>
            <a:ext cx="12191999" cy="697706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67997"/>
            <a:ext cx="12191999" cy="697706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67997"/>
            <a:ext cx="12191999" cy="69770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67997"/>
            <a:ext cx="12191999" cy="697706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67997"/>
            <a:ext cx="12191999" cy="697706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67997"/>
            <a:ext cx="12191999" cy="697706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67997"/>
            <a:ext cx="12191999" cy="697706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67997"/>
            <a:ext cx="12191999" cy="697706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67997"/>
            <a:ext cx="12191999" cy="697706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1" y="-13865"/>
            <a:ext cx="12192000" cy="68808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1" y="-13865"/>
            <a:ext cx="12192000" cy="68808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67997"/>
            <a:ext cx="12191999" cy="697706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67997"/>
            <a:ext cx="12191999" cy="697706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67997"/>
            <a:ext cx="12191999" cy="697706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67997"/>
            <a:ext cx="12191999" cy="697706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67997"/>
            <a:ext cx="12191999" cy="697706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 dpi="0">
          <a:blip r:embed="rId2"/>
          <a:stretch/>
        </p:blipFill>
        <p:spPr>
          <a:xfrm>
            <a:off x="0" y="-67997"/>
            <a:ext cx="12191999" cy="697706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Barry Johnson</cp:lastModifiedBy>
  <cp:revision>2</cp:revision>
  <dcterms:modified xsi:type="dcterms:W3CDTF">2024-04-20T17:32:44Z</dcterms:modified>
  <cp:category/>
</cp:coreProperties>
</file>