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8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CA58-1D98-4DC7-A9D3-AB32896EB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2F164-7061-4EC9-B898-B452B504A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31706-A2D6-4192-B3D2-E02D38D7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AF73E-D379-4C07-B56E-BF97484D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9B7FA-8B6C-4E28-B02C-0AE320EB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3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A7F6-79C2-46A6-B2C2-440AF1BD4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059C6-1528-4FAF-9818-5C9C6957D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29BE8-71F8-4C92-BF4A-F46F859E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82683-2AF6-4FD4-B35B-3D8D8A43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403C-841D-472A-8E70-2AD4285F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3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15A1B-A50B-4D45-A7AF-4A8DDB0E2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9426A-C453-49E2-83FF-33D7FBABA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30159-8ECF-47CB-9E3E-1E6D0E6C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1312-4CAA-4603-8B5E-BD58663D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AF66-EA01-4738-B662-878D9FF4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2B88-9D4B-4F64-AF3B-F6D0F12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E5CA8-5192-4992-975F-2A2788FF4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D63E3-3A1B-45BA-A81B-EBEE0A0D4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3EB5B-654E-40B0-846E-3A1CB4BB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42351-B775-4E0B-8402-6EF91EEC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8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2F7C-D626-4DFB-975B-032DEBD3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1F695-F506-4919-B60E-F93D0632E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97092-A8A5-4658-B792-927803A5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AAFF5-18A4-4036-B8C8-14CDCAE8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38236-E6E5-4353-BE88-F159875E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0E65-4EFC-4E49-94C0-428095EB1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73CCB-6799-47B8-A2EB-216F2EF41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6FD4D-B3E0-493E-99AB-3C3074DD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2436A-06A9-4147-8A93-E8E76E07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9BA12-76E0-49C8-82D2-18FC5A46B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AEDFF-9320-439C-A0CE-2D20B006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0B32-C806-4A31-840E-82F0581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BDCA7-236E-43CD-B36A-90F8F0C37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F8DCD-32C3-420F-AF2D-5BD657E13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FDFF5-DF40-4FB0-8D15-17E5D9AE2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AD9A7-1C58-480E-A41B-5657AA5F0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D582E-FD2D-44A9-A94A-16BB651B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4252B5-CCED-4496-9243-40664157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6CC31-57E9-4B0C-9A16-9CC71452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956E6-CC46-4E2E-975D-B0793DF5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2B9ED-E743-4EDE-9842-DFD22FE6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45B4-D667-4ACC-B793-4F6D5605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133F8-6506-4C79-B702-D47D6897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82670-7B77-48FD-B20C-9E56B0B2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0A2CD-DE0C-466F-8D55-7C3BFC63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3B02-D743-4052-B7E0-04FE977E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95A1-F1F2-4705-BC04-DE429DF2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A23D-87F1-46C5-BD2D-EC23A766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F8056-767C-4848-8F03-101400403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74A96-E005-4480-9556-32B86C91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021B0-BE75-4876-86F4-06A631D0F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ADF69-D867-4C33-9F91-979FBC2F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F425-B18E-4680-8568-6AE9FCA1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F827C-47DE-41CA-8E89-C5BB53172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9642A-1A3C-4558-A5AD-2B40B81B2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E7C08-F13F-4A16-9753-B5A7A451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1D7DB-20ED-47D9-BBA5-2738A977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36B2B-A61C-4F21-8406-3C12E4E5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4B2F3-9C1D-49CA-8E42-83868FED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F8CD7-B4BF-4F55-A99C-A851E28F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A4ED3-87CE-4C38-AADD-76315FAF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4D352-D6FD-47C2-89EC-8E2EA5132ACF}" type="datetimeFigureOut">
              <a:rPr lang="en-US" smtClean="0"/>
              <a:t>10/13/2019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B5FEC-6FC7-4065-A5C5-2E2367CD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F49B2-F279-42C6-B6D6-158967C77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A2F5B-5EFC-4DA5-B0A4-1803B694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437E72-670B-4612-A418-3AD4CD9C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64C62-A615-42D3-8B1D-EBEB94E34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9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44DB75-16D8-4ED6-905E-039BDF01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92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491E4A-9D3B-47C8-BE9F-B2BB35B68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385B1-E03C-4C89-909B-50DC857D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Johnson</dc:creator>
  <cp:lastModifiedBy>Barry Johnson</cp:lastModifiedBy>
  <cp:revision>1</cp:revision>
  <dcterms:created xsi:type="dcterms:W3CDTF">2019-10-13T14:00:47Z</dcterms:created>
  <dcterms:modified xsi:type="dcterms:W3CDTF">2019-10-13T14:00:48Z</dcterms:modified>
</cp:coreProperties>
</file>