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258" r:id="rId3"/>
    <p:sldId id="261" r:id="rId4"/>
    <p:sldId id="263" r:id="rId5"/>
    <p:sldId id="264" r:id="rId6"/>
    <p:sldId id="262" r:id="rId7"/>
    <p:sldId id="257" r:id="rId8"/>
    <p:sldId id="265" r:id="rId9"/>
    <p:sldId id="266" r:id="rId10"/>
    <p:sldId id="26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C61C"/>
    <a:srgbClr val="6A00F6"/>
    <a:srgbClr val="7FF81A"/>
    <a:srgbClr val="50CEEA"/>
    <a:srgbClr val="E6122F"/>
    <a:srgbClr val="EE0092"/>
    <a:srgbClr val="F674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autoAdjust="0"/>
    <p:restoredTop sz="70000"/>
  </p:normalViewPr>
  <p:slideViewPr>
    <p:cSldViewPr snapToGrid="0" snapToObjects="1">
      <p:cViewPr varScale="1">
        <p:scale>
          <a:sx n="86" d="100"/>
          <a:sy n="86" d="100"/>
        </p:scale>
        <p:origin x="2032" y="200"/>
      </p:cViewPr>
      <p:guideLst>
        <p:guide orient="horz" pos="1620"/>
        <p:guide pos="2880"/>
      </p:guideLst>
    </p:cSldViewPr>
  </p:slideViewPr>
  <p:notesTextViewPr>
    <p:cViewPr>
      <p:scale>
        <a:sx n="100" d="100"/>
        <a:sy n="100" d="100"/>
      </p:scale>
      <p:origin x="0" y="-8"/>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FDEA3-12DF-704D-9B8B-C2ACAE568F9C}" type="datetimeFigureOut">
              <a:rPr lang="en-US" smtClean="0"/>
              <a:t>4/8/16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48060-F01A-4D4D-9AEC-338B74E5681A}" type="slidenum">
              <a:rPr lang="en-US" smtClean="0"/>
              <a:t>‹#›</a:t>
            </a:fld>
            <a:endParaRPr lang="en-US"/>
          </a:p>
        </p:txBody>
      </p:sp>
    </p:spTree>
    <p:extLst>
      <p:ext uri="{BB962C8B-B14F-4D97-AF65-F5344CB8AC3E}">
        <p14:creationId xmlns:p14="http://schemas.microsoft.com/office/powerpoint/2010/main" val="71620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Genesis 17:1</a:t>
            </a:r>
          </a:p>
          <a:p>
            <a:r>
              <a:rPr lang="en-US" sz="1200" u="none" kern="1200" baseline="0" dirty="0" smtClean="0">
                <a:solidFill>
                  <a:schemeClr val="tx1"/>
                </a:solidFill>
                <a:latin typeface="+mn-lt"/>
                <a:ea typeface="+mn-ea"/>
                <a:cs typeface="+mn-cs"/>
              </a:rPr>
              <a:t>The Covenant of Circumcision</a:t>
            </a:r>
          </a:p>
          <a:p>
            <a:r>
              <a:rPr lang="en-US" sz="1200" u="none" kern="1200" baseline="0" dirty="0" smtClean="0">
                <a:solidFill>
                  <a:schemeClr val="tx1"/>
                </a:solidFill>
                <a:latin typeface="+mn-lt"/>
                <a:ea typeface="+mn-ea"/>
                <a:cs typeface="+mn-cs"/>
              </a:rPr>
              <a:t>When Abram was ninety-nine years old, the Lord appeared to him and said, “I am God </a:t>
            </a:r>
            <a:r>
              <a:rPr lang="en-US" sz="1200" b="1" u="sng" kern="1200" baseline="0" dirty="0" smtClean="0">
                <a:solidFill>
                  <a:schemeClr val="tx1"/>
                </a:solidFill>
                <a:latin typeface="+mn-lt"/>
                <a:ea typeface="+mn-ea"/>
                <a:cs typeface="+mn-cs"/>
              </a:rPr>
              <a:t>Almighty(48x's)</a:t>
            </a:r>
            <a:r>
              <a:rPr lang="en-US" sz="1200" b="0" u="none" kern="1200" baseline="0" dirty="0" smtClean="0">
                <a:solidFill>
                  <a:schemeClr val="tx1"/>
                </a:solidFill>
                <a:latin typeface="+mn-lt"/>
                <a:ea typeface="+mn-ea"/>
                <a:cs typeface="+mn-cs"/>
              </a:rPr>
              <a:t>; walk before me faithfully and be blameless.</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Ephesians 3:20</a:t>
            </a:r>
          </a:p>
          <a:p>
            <a:r>
              <a:rPr lang="en-US" sz="1200" b="0" u="none" kern="1200" baseline="0" dirty="0" smtClean="0">
                <a:solidFill>
                  <a:schemeClr val="tx1"/>
                </a:solidFill>
                <a:latin typeface="+mn-lt"/>
                <a:ea typeface="+mn-ea"/>
                <a:cs typeface="+mn-cs"/>
              </a:rPr>
              <a:t>Now to him who is able to do immeasurably more than all we ask or imagine, according to his power that is at work within us,</a:t>
            </a:r>
          </a:p>
          <a:p>
            <a:endParaRPr lang="en-US" sz="1200" b="0" u="none" kern="1200" baseline="0" dirty="0" smtClean="0">
              <a:solidFill>
                <a:schemeClr val="tx1"/>
              </a:solidFill>
              <a:latin typeface="+mn-lt"/>
              <a:ea typeface="+mn-ea"/>
              <a:cs typeface="+mn-cs"/>
            </a:endParaRPr>
          </a:p>
          <a:p>
            <a:r>
              <a:rPr lang="en-US" sz="1200" b="0" u="none" kern="1200" baseline="0" dirty="0" smtClean="0">
                <a:solidFill>
                  <a:schemeClr val="tx1"/>
                </a:solidFill>
                <a:latin typeface="+mn-lt"/>
                <a:ea typeface="+mn-ea"/>
                <a:cs typeface="+mn-cs"/>
              </a:rPr>
              <a:t>2 Corinthians 12:8-9</a:t>
            </a:r>
          </a:p>
          <a:p>
            <a:r>
              <a:rPr lang="en-US" sz="1200" b="0" u="none" kern="1200" baseline="0" dirty="0" smtClean="0">
                <a:solidFill>
                  <a:schemeClr val="tx1"/>
                </a:solidFill>
                <a:latin typeface="+mn-lt"/>
                <a:ea typeface="+mn-ea"/>
                <a:cs typeface="+mn-cs"/>
              </a:rPr>
              <a:t>Three times I pleaded with the Lord to take it away from me. But he said to me, “My grace is sufficient for you, for my power is made perfect in weakness.” Therefore I will boast all the more gladly about my weaknesses, so that Christ’s power may rest on me.</a:t>
            </a:r>
          </a:p>
        </p:txBody>
      </p:sp>
      <p:sp>
        <p:nvSpPr>
          <p:cNvPr id="4" name="Slide Number Placeholder 3"/>
          <p:cNvSpPr>
            <a:spLocks noGrp="1"/>
          </p:cNvSpPr>
          <p:nvPr>
            <p:ph type="sldNum" sz="quarter" idx="10"/>
          </p:nvPr>
        </p:nvSpPr>
        <p:spPr/>
        <p:txBody>
          <a:bodyPr/>
          <a:lstStyle/>
          <a:p>
            <a:fld id="{81C48060-F01A-4D4D-9AEC-338B74E5681A}" type="slidenum">
              <a:rPr lang="en-US" smtClean="0"/>
              <a:t>4</a:t>
            </a:fld>
            <a:endParaRPr lang="en-US"/>
          </a:p>
        </p:txBody>
      </p:sp>
    </p:spTree>
    <p:extLst>
      <p:ext uri="{BB962C8B-B14F-4D97-AF65-F5344CB8AC3E}">
        <p14:creationId xmlns:p14="http://schemas.microsoft.com/office/powerpoint/2010/main" val="63508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I  will  make-  the  practice  of  true  religion. -  The  covenant  is  already  made  (15:18);  this  means,  “to  make  operative  the  covenant  that  is  in  force.”    The  time  has  come  for  the  promised  son  to come.     </a:t>
            </a:r>
          </a:p>
          <a:p>
            <a:endParaRPr lang="en-US" dirty="0" smtClean="0"/>
          </a:p>
          <a:p>
            <a:r>
              <a:rPr lang="en-US" dirty="0" smtClean="0"/>
              <a:t>Genesis 15:18</a:t>
            </a:r>
          </a:p>
          <a:p>
            <a:r>
              <a:rPr lang="en-US" dirty="0" smtClean="0"/>
              <a:t>On that day the Lord made a covenant with </a:t>
            </a:r>
            <a:r>
              <a:rPr lang="en-US" dirty="0" err="1" smtClean="0"/>
              <a:t>Abram</a:t>
            </a:r>
            <a:r>
              <a:rPr lang="en-US" dirty="0" smtClean="0"/>
              <a:t> and said, “To your descendants I give this land, from the Wadi of Egypt to the great river, the Euphrates—</a:t>
            </a:r>
            <a:endParaRPr lang="en-US" dirty="0"/>
          </a:p>
        </p:txBody>
      </p:sp>
      <p:sp>
        <p:nvSpPr>
          <p:cNvPr id="4" name="Slide Number Placeholder 3"/>
          <p:cNvSpPr>
            <a:spLocks noGrp="1"/>
          </p:cNvSpPr>
          <p:nvPr>
            <p:ph type="sldNum" sz="quarter" idx="10"/>
          </p:nvPr>
        </p:nvSpPr>
        <p:spPr/>
        <p:txBody>
          <a:bodyPr/>
          <a:lstStyle/>
          <a:p>
            <a:fld id="{81C48060-F01A-4D4D-9AEC-338B74E5681A}" type="slidenum">
              <a:rPr lang="en-US" smtClean="0"/>
              <a:t>7</a:t>
            </a:fld>
            <a:endParaRPr lang="en-US"/>
          </a:p>
        </p:txBody>
      </p:sp>
    </p:spTree>
    <p:extLst>
      <p:ext uri="{BB962C8B-B14F-4D97-AF65-F5344CB8AC3E}">
        <p14:creationId xmlns:p14="http://schemas.microsoft.com/office/powerpoint/2010/main" val="1035881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t>
            </a:r>
            <a:r>
              <a:rPr lang="en-US" dirty="0" err="1" smtClean="0"/>
              <a:t>Abram</a:t>
            </a:r>
            <a:r>
              <a:rPr lang="en-US" dirty="0" smtClean="0"/>
              <a:t>...Abraham .  From  “high  father”  to  “father  of  a  multitude.”</a:t>
            </a:r>
          </a:p>
          <a:p>
            <a:endParaRPr lang="en-US" dirty="0"/>
          </a:p>
        </p:txBody>
      </p:sp>
      <p:sp>
        <p:nvSpPr>
          <p:cNvPr id="4" name="Slide Number Placeholder 3"/>
          <p:cNvSpPr>
            <a:spLocks noGrp="1"/>
          </p:cNvSpPr>
          <p:nvPr>
            <p:ph type="sldNum" sz="quarter" idx="10"/>
          </p:nvPr>
        </p:nvSpPr>
        <p:spPr/>
        <p:txBody>
          <a:bodyPr/>
          <a:lstStyle/>
          <a:p>
            <a:fld id="{81C48060-F01A-4D4D-9AEC-338B74E5681A}" type="slidenum">
              <a:rPr lang="en-US" smtClean="0"/>
              <a:t>8</a:t>
            </a:fld>
            <a:endParaRPr lang="en-US"/>
          </a:p>
        </p:txBody>
      </p:sp>
    </p:spTree>
    <p:extLst>
      <p:ext uri="{BB962C8B-B14F-4D97-AF65-F5344CB8AC3E}">
        <p14:creationId xmlns:p14="http://schemas.microsoft.com/office/powerpoint/2010/main" val="179213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a:t>
            </a:r>
            <a:r>
              <a:rPr lang="en-US" b="1" u="sng" dirty="0" smtClean="0"/>
              <a:t>Everlasting</a:t>
            </a:r>
            <a:r>
              <a:rPr lang="en-US" dirty="0" smtClean="0"/>
              <a:t> .    “Age  or  age  lasting”    It  will  last  as  long  as  the  age  is  intended  to  last!</a:t>
            </a:r>
            <a:endParaRPr lang="en-US" dirty="0"/>
          </a:p>
        </p:txBody>
      </p:sp>
      <p:sp>
        <p:nvSpPr>
          <p:cNvPr id="4" name="Slide Number Placeholder 3"/>
          <p:cNvSpPr>
            <a:spLocks noGrp="1"/>
          </p:cNvSpPr>
          <p:nvPr>
            <p:ph type="sldNum" sz="quarter" idx="10"/>
          </p:nvPr>
        </p:nvSpPr>
        <p:spPr/>
        <p:txBody>
          <a:bodyPr/>
          <a:lstStyle/>
          <a:p>
            <a:fld id="{81C48060-F01A-4D4D-9AEC-338B74E5681A}" type="slidenum">
              <a:rPr lang="en-US" smtClean="0"/>
              <a:t>9</a:t>
            </a:fld>
            <a:endParaRPr lang="en-US"/>
          </a:p>
        </p:txBody>
      </p:sp>
    </p:spTree>
    <p:extLst>
      <p:ext uri="{BB962C8B-B14F-4D97-AF65-F5344CB8AC3E}">
        <p14:creationId xmlns:p14="http://schemas.microsoft.com/office/powerpoint/2010/main" val="107352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182724" y="4444643"/>
            <a:ext cx="2684462" cy="390525"/>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182724" y="4444643"/>
            <a:ext cx="2684462" cy="390525"/>
          </a:xfrm>
        </p:spPr>
        <p:txBody>
          <a:bodyPr>
            <a:normAutofit/>
          </a:bodyPr>
          <a:lstStyle>
            <a:lvl1pPr>
              <a:defRPr sz="1600"/>
            </a:lvl1pPr>
          </a:lstStyle>
          <a:p>
            <a:pPr lvl="0"/>
            <a:r>
              <a:rPr lang="en-US" dirty="0" smtClean="0"/>
              <a:t>Add Your Subtitle</a:t>
            </a:r>
            <a:endParaRPr lang="en-US" dirty="0"/>
          </a:p>
        </p:txBody>
      </p:sp>
      <p:sp>
        <p:nvSpPr>
          <p:cNvPr id="6" name="Title 1"/>
          <p:cNvSpPr>
            <a:spLocks noGrp="1"/>
          </p:cNvSpPr>
          <p:nvPr>
            <p:ph type="title" hasCustomPrompt="1"/>
          </p:nvPr>
        </p:nvSpPr>
        <p:spPr>
          <a:xfrm>
            <a:off x="1023538" y="198652"/>
            <a:ext cx="7052785" cy="2144486"/>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66674"/>
            <a:ext cx="8211824" cy="264720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66674"/>
            <a:ext cx="8211824" cy="264720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66674"/>
            <a:ext cx="8211824" cy="2647209"/>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014377" y="3112259"/>
            <a:ext cx="2906472" cy="822781"/>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046971"/>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2634930"/>
            <a:ext cx="8159750" cy="39684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2610398"/>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4/8/16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63255" y="4295553"/>
            <a:ext cx="7028121" cy="847947"/>
          </a:xfrm>
        </p:spPr>
        <p:txBody>
          <a:bodyPr/>
          <a:lstStyle/>
          <a:p>
            <a:r>
              <a:rPr lang="en-US" dirty="0" smtClean="0"/>
              <a:t>Genesis 17</a:t>
            </a:r>
          </a:p>
          <a:p>
            <a:r>
              <a:rPr lang="en-US" dirty="0" smtClean="0"/>
              <a:t>Renewal and Confirmation of the Covenant</a:t>
            </a:r>
            <a:endParaRPr lang="en-US" dirty="0"/>
          </a:p>
        </p:txBody>
      </p:sp>
    </p:spTree>
    <p:extLst>
      <p:ext uri="{BB962C8B-B14F-4D97-AF65-F5344CB8AC3E}">
        <p14:creationId xmlns:p14="http://schemas.microsoft.com/office/powerpoint/2010/main" val="328404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200" dirty="0"/>
              <a:t>Genesis 17:9-11</a:t>
            </a:r>
          </a:p>
          <a:p>
            <a:r>
              <a:rPr lang="en-US" sz="2200" dirty="0"/>
              <a:t>And God said to Abraham, “As for you, you shall keep my covenant, you and your offspring after you throughout their generations. This is my covenant, which you shall keep, between me and you and your offspring after you: Every male among you shall be circumcised. You shall be circumcised in the flesh of your foreskins, and it shall be a sign of the covenant between me and you.</a:t>
            </a:r>
          </a:p>
        </p:txBody>
      </p:sp>
      <p:sp>
        <p:nvSpPr>
          <p:cNvPr id="3" name="Title 2"/>
          <p:cNvSpPr>
            <a:spLocks noGrp="1"/>
          </p:cNvSpPr>
          <p:nvPr>
            <p:ph type="title"/>
          </p:nvPr>
        </p:nvSpPr>
        <p:spPr/>
        <p:txBody>
          <a:bodyPr/>
          <a:lstStyle/>
          <a:p>
            <a:r>
              <a:rPr lang="en-US" dirty="0" smtClean="0"/>
              <a:t>The Covenant </a:t>
            </a:r>
            <a:r>
              <a:rPr lang="en-US" smtClean="0"/>
              <a:t>Sign </a:t>
            </a:r>
            <a:r>
              <a:rPr lang="en-US" dirty="0"/>
              <a:t>v</a:t>
            </a:r>
            <a:r>
              <a:rPr lang="en-US" smtClean="0"/>
              <a:t>v</a:t>
            </a:r>
            <a:r>
              <a:rPr lang="en-US" dirty="0" smtClean="0"/>
              <a:t>. 9-14</a:t>
            </a:r>
            <a:endParaRPr lang="en-US" dirty="0"/>
          </a:p>
        </p:txBody>
      </p:sp>
    </p:spTree>
    <p:extLst>
      <p:ext uri="{BB962C8B-B14F-4D97-AF65-F5344CB8AC3E}">
        <p14:creationId xmlns:p14="http://schemas.microsoft.com/office/powerpoint/2010/main" val="18269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93856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054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26736" y="421372"/>
            <a:ext cx="8160063" cy="3321288"/>
          </a:xfrm>
        </p:spPr>
        <p:txBody>
          <a:bodyPr>
            <a:normAutofit fontScale="92500" lnSpcReduction="20000"/>
          </a:bodyPr>
          <a:lstStyle/>
          <a:p>
            <a:pPr marL="457200" indent="-457200" algn="l">
              <a:buFont typeface="Wingdings" charset="2"/>
              <a:buChar char="q"/>
            </a:pPr>
            <a:r>
              <a:rPr lang="en-US" dirty="0"/>
              <a:t>The  Lord...Almighty  </a:t>
            </a:r>
            <a:r>
              <a:rPr lang="en-US" dirty="0" smtClean="0"/>
              <a:t>God</a:t>
            </a:r>
            <a:endParaRPr lang="en-US" dirty="0"/>
          </a:p>
          <a:p>
            <a:pPr marL="457200" indent="-457200" algn="l">
              <a:buFont typeface="Wingdings" charset="2"/>
              <a:buChar char="q"/>
            </a:pPr>
            <a:r>
              <a:rPr lang="en-US" dirty="0"/>
              <a:t>Lit:  “Jehovah...El  </a:t>
            </a:r>
            <a:r>
              <a:rPr lang="en-US" dirty="0" err="1"/>
              <a:t>Shaddai</a:t>
            </a:r>
            <a:r>
              <a:rPr lang="en-US" dirty="0" smtClean="0"/>
              <a:t>.”</a:t>
            </a:r>
            <a:endParaRPr lang="en-US" dirty="0"/>
          </a:p>
          <a:p>
            <a:pPr marL="457200" indent="-457200" algn="l">
              <a:buFont typeface="Wingdings" charset="2"/>
              <a:buChar char="q"/>
            </a:pPr>
            <a:r>
              <a:rPr lang="en-US" dirty="0"/>
              <a:t>Jehovah  =  The eternal, ever being one. </a:t>
            </a:r>
          </a:p>
          <a:p>
            <a:pPr marL="457200" indent="-457200" algn="l">
              <a:buFont typeface="Wingdings" charset="2"/>
              <a:buChar char="q"/>
            </a:pPr>
            <a:r>
              <a:rPr lang="en-US" dirty="0"/>
              <a:t>El(</a:t>
            </a:r>
            <a:r>
              <a:rPr lang="en-US" dirty="0" err="1"/>
              <a:t>ohim</a:t>
            </a:r>
            <a:r>
              <a:rPr lang="en-US" dirty="0"/>
              <a:t>) =  Might, power, omnipotence. </a:t>
            </a:r>
          </a:p>
          <a:p>
            <a:pPr marL="457200" indent="-457200" algn="l">
              <a:buFont typeface="Wingdings" charset="2"/>
              <a:buChar char="q"/>
            </a:pPr>
            <a:r>
              <a:rPr lang="en-US" dirty="0" err="1" smtClean="0"/>
              <a:t>Shaddai</a:t>
            </a:r>
            <a:r>
              <a:rPr lang="en-US" dirty="0"/>
              <a:t> </a:t>
            </a:r>
            <a:r>
              <a:rPr lang="en-US" dirty="0" smtClean="0"/>
              <a:t>= </a:t>
            </a:r>
            <a:r>
              <a:rPr lang="en-US" dirty="0"/>
              <a:t>All </a:t>
            </a:r>
            <a:r>
              <a:rPr lang="en-US" dirty="0" smtClean="0"/>
              <a:t>sufficient and all bountiful to supply all  </a:t>
            </a:r>
            <a:r>
              <a:rPr lang="en-US" dirty="0"/>
              <a:t>blessings, fruitfulness and necessities</a:t>
            </a:r>
            <a:r>
              <a:rPr lang="en-US" dirty="0" smtClean="0"/>
              <a:t>.</a:t>
            </a:r>
            <a:endParaRPr lang="en-US" dirty="0"/>
          </a:p>
          <a:p>
            <a:pPr marL="457200" indent="-457200" algn="l">
              <a:buFont typeface="Wingdings" charset="2"/>
              <a:buChar char="q"/>
            </a:pPr>
            <a:r>
              <a:rPr lang="ro-RO" dirty="0"/>
              <a:t>Cf: </a:t>
            </a:r>
            <a:r>
              <a:rPr lang="ro-RO" dirty="0" err="1"/>
              <a:t>Eph</a:t>
            </a:r>
            <a:r>
              <a:rPr lang="ro-RO" dirty="0"/>
              <a:t> 3:20; 2 </a:t>
            </a:r>
            <a:r>
              <a:rPr lang="ro-RO" dirty="0" smtClean="0"/>
              <a:t>Cor 12:8,9</a:t>
            </a:r>
            <a:endParaRPr lang="en-US" dirty="0"/>
          </a:p>
        </p:txBody>
      </p:sp>
    </p:spTree>
    <p:extLst>
      <p:ext uri="{BB962C8B-B14F-4D97-AF65-F5344CB8AC3E}">
        <p14:creationId xmlns:p14="http://schemas.microsoft.com/office/powerpoint/2010/main" val="54425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95592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lgn="l">
              <a:buFont typeface="Wingdings" charset="2"/>
              <a:buChar char="q"/>
            </a:pPr>
            <a:r>
              <a:rPr lang="en-US" dirty="0"/>
              <a:t>Walk before me - true religion. </a:t>
            </a:r>
          </a:p>
          <a:p>
            <a:pPr marL="457200" indent="-457200" algn="l">
              <a:buFont typeface="Wingdings" charset="2"/>
              <a:buChar char="q"/>
            </a:pPr>
            <a:r>
              <a:rPr lang="en-US" dirty="0"/>
              <a:t>Be blameless (thou perfect)</a:t>
            </a:r>
          </a:p>
          <a:p>
            <a:pPr lvl="1" indent="0">
              <a:buNone/>
            </a:pPr>
            <a:r>
              <a:rPr lang="en-US" dirty="0"/>
              <a:t>the practice of true </a:t>
            </a:r>
            <a:r>
              <a:rPr lang="en-US" dirty="0" smtClean="0"/>
              <a:t>religion</a:t>
            </a:r>
            <a:endParaRPr lang="en-US" dirty="0"/>
          </a:p>
        </p:txBody>
      </p:sp>
    </p:spTree>
    <p:extLst>
      <p:ext uri="{BB962C8B-B14F-4D97-AF65-F5344CB8AC3E}">
        <p14:creationId xmlns:p14="http://schemas.microsoft.com/office/powerpoint/2010/main" val="92046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2 </a:t>
            </a:r>
            <a:r>
              <a:rPr lang="en-US" dirty="0"/>
              <a:t>Then I will make my covenant between me and you and will greatly increase your numbers.”</a:t>
            </a:r>
          </a:p>
        </p:txBody>
      </p:sp>
      <p:sp>
        <p:nvSpPr>
          <p:cNvPr id="5" name="Text Placeholder 4"/>
          <p:cNvSpPr>
            <a:spLocks noGrp="1"/>
          </p:cNvSpPr>
          <p:nvPr>
            <p:ph type="body" sz="quarter" idx="14"/>
          </p:nvPr>
        </p:nvSpPr>
        <p:spPr/>
        <p:txBody>
          <a:bodyPr/>
          <a:lstStyle/>
          <a:p>
            <a:r>
              <a:rPr lang="en-US" dirty="0"/>
              <a:t>Genesis 17:2 (NIV)</a:t>
            </a:r>
          </a:p>
          <a:p>
            <a:endParaRPr lang="en-US" dirty="0"/>
          </a:p>
        </p:txBody>
      </p:sp>
    </p:spTree>
    <p:extLst>
      <p:ext uri="{BB962C8B-B14F-4D97-AF65-F5344CB8AC3E}">
        <p14:creationId xmlns:p14="http://schemas.microsoft.com/office/powerpoint/2010/main" val="387725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000" dirty="0" smtClean="0"/>
              <a:t>No </a:t>
            </a:r>
            <a:r>
              <a:rPr lang="en-US" sz="2000" dirty="0"/>
              <a:t>longer shall your name be called </a:t>
            </a:r>
            <a:r>
              <a:rPr lang="en-US" sz="2000" dirty="0" err="1"/>
              <a:t>Abram</a:t>
            </a:r>
            <a:r>
              <a:rPr lang="en-US" sz="2000" dirty="0"/>
              <a:t>, but your name shall be Abraham, for I have made you the father of a multitude of nations. I will make you exceedingly fruitful, and I will make you into nations, and kings shall come from you. And I will establish my covenant between me and you and your offspring after you throughout their generations for an everlasting covenant, to be God to you and to your offspring after you.</a:t>
            </a:r>
          </a:p>
        </p:txBody>
      </p:sp>
      <p:sp>
        <p:nvSpPr>
          <p:cNvPr id="3" name="Text Placeholder 2"/>
          <p:cNvSpPr>
            <a:spLocks noGrp="1"/>
          </p:cNvSpPr>
          <p:nvPr>
            <p:ph type="body" sz="quarter" idx="14"/>
          </p:nvPr>
        </p:nvSpPr>
        <p:spPr/>
        <p:txBody>
          <a:bodyPr/>
          <a:lstStyle/>
          <a:p>
            <a:r>
              <a:rPr lang="en-US" dirty="0"/>
              <a:t>Genesis </a:t>
            </a:r>
            <a:r>
              <a:rPr lang="en-US" dirty="0" smtClean="0"/>
              <a:t>17:5-7</a:t>
            </a:r>
            <a:endParaRPr lang="en-US" dirty="0"/>
          </a:p>
        </p:txBody>
      </p:sp>
    </p:spTree>
    <p:extLst>
      <p:ext uri="{BB962C8B-B14F-4D97-AF65-F5344CB8AC3E}">
        <p14:creationId xmlns:p14="http://schemas.microsoft.com/office/powerpoint/2010/main" val="95963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2800" dirty="0"/>
              <a:t>8 The whole land of Canaan, where you now reside as a foreigner, I will give as an everlasting possession to you and your descendants after you; and I will be their God.”</a:t>
            </a:r>
          </a:p>
        </p:txBody>
      </p:sp>
      <p:sp>
        <p:nvSpPr>
          <p:cNvPr id="3" name="Text Placeholder 2"/>
          <p:cNvSpPr>
            <a:spLocks noGrp="1"/>
          </p:cNvSpPr>
          <p:nvPr>
            <p:ph type="body" sz="quarter" idx="14"/>
          </p:nvPr>
        </p:nvSpPr>
        <p:spPr/>
        <p:txBody>
          <a:bodyPr/>
          <a:lstStyle/>
          <a:p>
            <a:r>
              <a:rPr lang="en-US" dirty="0" smtClean="0"/>
              <a:t>Genesis 17:8</a:t>
            </a:r>
            <a:endParaRPr lang="en-US" dirty="0"/>
          </a:p>
        </p:txBody>
      </p:sp>
    </p:spTree>
    <p:extLst>
      <p:ext uri="{BB962C8B-B14F-4D97-AF65-F5344CB8AC3E}">
        <p14:creationId xmlns:p14="http://schemas.microsoft.com/office/powerpoint/2010/main" val="50629529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110</TotalTime>
  <Words>231</Words>
  <Application>Microsoft Macintosh PowerPoint</Application>
  <PresentationFormat>On-screen Show (16:9)</PresentationFormat>
  <Paragraphs>23</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Wingdings</vt:lpstr>
      <vt:lpstr>Trebuchet MS</vt:lpstr>
      <vt:lpstr>Arial</vt:lpstr>
      <vt:lpstr>Calibri</vt:lpstr>
      <vt:lpstr>Apple Chancery</vt:lpstr>
      <vt:lpstr>Adelle-Regular</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Covenant Sign vv. 9-14</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Barry Johnson</cp:lastModifiedBy>
  <cp:revision>37</cp:revision>
  <dcterms:created xsi:type="dcterms:W3CDTF">2014-03-26T14:03:34Z</dcterms:created>
  <dcterms:modified xsi:type="dcterms:W3CDTF">2016-04-08T13:43:07Z</dcterms:modified>
</cp:coreProperties>
</file>