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Georgia"/>
      </a:defRPr>
    </a:lvl1pPr>
    <a:lvl2pPr marL="0" marR="0" indent="4572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Georgia"/>
      </a:defRPr>
    </a:lvl2pPr>
    <a:lvl3pPr marL="0" marR="0" indent="9144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Georgia"/>
      </a:defRPr>
    </a:lvl3pPr>
    <a:lvl4pPr marL="0" marR="0" indent="13716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Georgia"/>
      </a:defRPr>
    </a:lvl4pPr>
    <a:lvl5pPr marL="0" marR="0" indent="18288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Georgia"/>
      </a:defRPr>
    </a:lvl5pPr>
    <a:lvl6pPr marL="0" marR="0" indent="22860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Georgia"/>
      </a:defRPr>
    </a:lvl6pPr>
    <a:lvl7pPr marL="0" marR="0" indent="27432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Georgia"/>
      </a:defRPr>
    </a:lvl7pPr>
    <a:lvl8pPr marL="0" marR="0" indent="32004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Georgia"/>
      </a:defRPr>
    </a:lvl8pPr>
    <a:lvl9pPr marL="0" marR="0" indent="36576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Georg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2F2F2"/>
          </a:solidFill>
        </a:fill>
      </a:tcStyle>
    </a:wholeTbl>
    <a:band2H>
      <a:tcTxStyle b="def" i="def"/>
      <a:tcStyle>
        <a:tcBdr/>
        <a:fill>
          <a:solidFill>
            <a:srgbClr val="F9F9F9"/>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2">
              <a:lumOff val="16690"/>
            </a:schemeClr>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2">
              <a:lumOff val="16690"/>
            </a:schemeClr>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2">
              <a:lumOff val="16690"/>
            </a:schemeClr>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CDCDC"/>
          </a:solidFill>
        </a:fill>
      </a:tcStyle>
    </a:wholeTbl>
    <a:band2H>
      <a:tcTxStyle b="def" i="def"/>
      <a:tcStyle>
        <a:tcBdr/>
        <a:fill>
          <a:solidFill>
            <a:schemeClr val="accent6">
              <a:lumOff val="63215"/>
            </a:schemeClr>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FCFCF"/>
          </a:solidFill>
        </a:fill>
      </a:tcStyle>
    </a:wholeTbl>
    <a:band2H>
      <a:tcTxStyle b="def" i="def"/>
      <a:tcStyle>
        <a:tcBdr/>
        <a:fill>
          <a:solidFill>
            <a:srgbClr val="E8E8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2">
              <a:lumOff val="16690"/>
            </a:schemeClr>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270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635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chemeClr val="accent2">
              <a:lumOff val="16690"/>
            </a:schemeClr>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270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no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635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p:nvPr>
            <p:ph type="sldImg"/>
          </p:nvPr>
        </p:nvSpPr>
        <p:spPr>
          <a:xfrm>
            <a:off x="1143000" y="685800"/>
            <a:ext cx="4572000" cy="3429000"/>
          </a:xfrm>
          <a:prstGeom prst="rect">
            <a:avLst/>
          </a:prstGeom>
        </p:spPr>
        <p:txBody>
          <a:bodyPr/>
          <a:lstStyle/>
          <a:p>
            <a:pPr/>
          </a:p>
        </p:txBody>
      </p:sp>
      <p:sp>
        <p:nvSpPr>
          <p:cNvPr id="86" name="Shape 86"/>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defTabSz="2438400" latinLnBrk="0">
      <a:defRPr sz="3200">
        <a:solidFill>
          <a:srgbClr val="FFFFFF"/>
        </a:solidFill>
        <a:latin typeface="+mj-lt"/>
        <a:ea typeface="+mj-ea"/>
        <a:cs typeface="+mj-cs"/>
        <a:sym typeface="Georgia"/>
      </a:defRPr>
    </a:lvl1pPr>
    <a:lvl2pPr indent="228600" defTabSz="2438400" latinLnBrk="0">
      <a:defRPr sz="3200">
        <a:solidFill>
          <a:srgbClr val="FFFFFF"/>
        </a:solidFill>
        <a:latin typeface="+mj-lt"/>
        <a:ea typeface="+mj-ea"/>
        <a:cs typeface="+mj-cs"/>
        <a:sym typeface="Georgia"/>
      </a:defRPr>
    </a:lvl2pPr>
    <a:lvl3pPr indent="457200" defTabSz="2438400" latinLnBrk="0">
      <a:defRPr sz="3200">
        <a:solidFill>
          <a:srgbClr val="FFFFFF"/>
        </a:solidFill>
        <a:latin typeface="+mj-lt"/>
        <a:ea typeface="+mj-ea"/>
        <a:cs typeface="+mj-cs"/>
        <a:sym typeface="Georgia"/>
      </a:defRPr>
    </a:lvl3pPr>
    <a:lvl4pPr indent="685800" defTabSz="2438400" latinLnBrk="0">
      <a:defRPr sz="3200">
        <a:solidFill>
          <a:srgbClr val="FFFFFF"/>
        </a:solidFill>
        <a:latin typeface="+mj-lt"/>
        <a:ea typeface="+mj-ea"/>
        <a:cs typeface="+mj-cs"/>
        <a:sym typeface="Georgia"/>
      </a:defRPr>
    </a:lvl4pPr>
    <a:lvl5pPr indent="914400" defTabSz="2438400" latinLnBrk="0">
      <a:defRPr sz="3200">
        <a:solidFill>
          <a:srgbClr val="FFFFFF"/>
        </a:solidFill>
        <a:latin typeface="+mj-lt"/>
        <a:ea typeface="+mj-ea"/>
        <a:cs typeface="+mj-cs"/>
        <a:sym typeface="Georgia"/>
      </a:defRPr>
    </a:lvl5pPr>
    <a:lvl6pPr indent="1143000" defTabSz="2438400" latinLnBrk="0">
      <a:defRPr sz="3200">
        <a:solidFill>
          <a:srgbClr val="FFFFFF"/>
        </a:solidFill>
        <a:latin typeface="+mj-lt"/>
        <a:ea typeface="+mj-ea"/>
        <a:cs typeface="+mj-cs"/>
        <a:sym typeface="Georgia"/>
      </a:defRPr>
    </a:lvl6pPr>
    <a:lvl7pPr indent="1371600" defTabSz="2438400" latinLnBrk="0">
      <a:defRPr sz="3200">
        <a:solidFill>
          <a:srgbClr val="FFFFFF"/>
        </a:solidFill>
        <a:latin typeface="+mj-lt"/>
        <a:ea typeface="+mj-ea"/>
        <a:cs typeface="+mj-cs"/>
        <a:sym typeface="Georgia"/>
      </a:defRPr>
    </a:lvl7pPr>
    <a:lvl8pPr indent="1600200" defTabSz="2438400" latinLnBrk="0">
      <a:defRPr sz="3200">
        <a:solidFill>
          <a:srgbClr val="FFFFFF"/>
        </a:solidFill>
        <a:latin typeface="+mj-lt"/>
        <a:ea typeface="+mj-ea"/>
        <a:cs typeface="+mj-cs"/>
        <a:sym typeface="Georgia"/>
      </a:defRPr>
    </a:lvl8pPr>
    <a:lvl9pPr indent="1828800" defTabSz="2438400" latinLnBrk="0">
      <a:defRPr sz="3200">
        <a:solidFill>
          <a:srgbClr val="FFFFFF"/>
        </a:solidFill>
        <a:latin typeface="+mj-lt"/>
        <a:ea typeface="+mj-ea"/>
        <a:cs typeface="+mj-cs"/>
        <a:sym typeface="Georgia"/>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ph type="sldImg"/>
          </p:nvPr>
        </p:nvSpPr>
        <p:spPr>
          <a:prstGeom prst="rect">
            <a:avLst/>
          </a:prstGeom>
        </p:spPr>
        <p:txBody>
          <a:bodyPr/>
          <a:lstStyle/>
          <a:p>
            <a:pPr/>
          </a:p>
        </p:txBody>
      </p:sp>
      <p:sp>
        <p:nvSpPr>
          <p:cNvPr id="104" name="Shape 104"/>
          <p:cNvSpPr/>
          <p:nvPr>
            <p:ph type="body" sz="quarter" idx="1"/>
          </p:nvPr>
        </p:nvSpPr>
        <p:spPr>
          <a:prstGeom prst="rect">
            <a:avLst/>
          </a:prstGeom>
        </p:spPr>
        <p:txBody>
          <a:bodyPr/>
          <a:lstStyle>
            <a:lvl1pPr>
              <a:defRPr>
                <a:solidFill>
                  <a:srgbClr val="000000"/>
                </a:solidFill>
              </a:defRPr>
            </a:lvl1pPr>
          </a:lstStyle>
          <a:p>
            <a:pPr/>
            <a:r>
              <a:t>Ezekiel 37:24 (NIV) — 24 “ ‘My servant David will be king over them, and they will all have one Shepherd. They will follow my laws and be careful to keep my decrees.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sldImg"/>
          </p:nvPr>
        </p:nvSpPr>
        <p:spPr>
          <a:prstGeom prst="rect">
            <a:avLst/>
          </a:prstGeom>
        </p:spPr>
        <p:txBody>
          <a:bodyPr/>
          <a:lstStyle/>
          <a:p>
            <a:pPr/>
          </a:p>
        </p:txBody>
      </p:sp>
      <p:sp>
        <p:nvSpPr>
          <p:cNvPr id="162" name="Shape 162"/>
          <p:cNvSpPr/>
          <p:nvPr>
            <p:ph type="body" sz="quarter" idx="1"/>
          </p:nvPr>
        </p:nvSpPr>
        <p:spPr>
          <a:prstGeom prst="rect">
            <a:avLst/>
          </a:prstGeom>
        </p:spPr>
        <p:txBody>
          <a:bodyPr/>
          <a:lstStyle/>
          <a:p>
            <a:pPr>
              <a:defRPr i="1">
                <a:solidFill>
                  <a:srgbClr val="000000"/>
                </a:solidFill>
              </a:defRPr>
            </a:pPr>
            <a:r>
              <a:t>See also Mt 26:31 ; Jn 10:14–15 ; Jn 10:17–18</a:t>
            </a:r>
          </a:p>
          <a:p>
            <a:pPr>
              <a:defRPr>
                <a:solidFill>
                  <a:srgbClr val="000000"/>
                </a:solidFill>
              </a:defRPr>
            </a:pPr>
            <a:r>
              <a:rPr b="1"/>
              <a:t>Matthew 26:31 (NIV)</a:t>
            </a:r>
            <a:r>
              <a:t> — 31 Then Jesus told them, “This very night you will all fall away on account of me, for it is written: “ ‘I will strike the Shepherd, and the sheep of the flock will be scattered.’</a:t>
            </a:r>
          </a:p>
          <a:p>
            <a:pPr>
              <a:defRPr>
                <a:solidFill>
                  <a:srgbClr val="000000"/>
                </a:solidFill>
              </a:defRPr>
            </a:pPr>
            <a:r>
              <a:rPr b="1"/>
              <a:t>John 10:14–15 (NIV)</a:t>
            </a:r>
            <a:r>
              <a:t> — 14 “I am the Good Shepherd; I know my sheep and my sheep know me—15 just as the Father knows me and I know the Father—and I lay down my life for the sheep.</a:t>
            </a:r>
          </a:p>
          <a:p>
            <a:pPr>
              <a:defRPr>
                <a:solidFill>
                  <a:srgbClr val="000000"/>
                </a:solidFill>
              </a:defRPr>
            </a:pPr>
            <a:r>
              <a:rPr b="1"/>
              <a:t>John 10:17–18 (NIV)</a:t>
            </a:r>
            <a:r>
              <a:t> — 17 The reason my Father loves me is that I lay down my life—only to take it up again. 18 No one takes it from me, but I lay it down of my own accord. I have authority to lay it down and authority to take it up again. This command I received from my Father.”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sldImg"/>
          </p:nvPr>
        </p:nvSpPr>
        <p:spPr>
          <a:prstGeom prst="rect">
            <a:avLst/>
          </a:prstGeom>
        </p:spPr>
        <p:txBody>
          <a:bodyPr/>
          <a:lstStyle/>
          <a:p>
            <a:pPr/>
          </a:p>
        </p:txBody>
      </p:sp>
      <p:sp>
        <p:nvSpPr>
          <p:cNvPr id="168" name="Shape 168"/>
          <p:cNvSpPr/>
          <p:nvPr>
            <p:ph type="body" sz="quarter" idx="1"/>
          </p:nvPr>
        </p:nvSpPr>
        <p:spPr>
          <a:prstGeom prst="rect">
            <a:avLst/>
          </a:prstGeom>
        </p:spPr>
        <p:txBody>
          <a:bodyPr/>
          <a:lstStyle/>
          <a:p>
            <a:pPr>
              <a:defRPr>
                <a:solidFill>
                  <a:srgbClr val="000000"/>
                </a:solidFill>
              </a:defRPr>
            </a:pPr>
            <a:r>
              <a:rPr b="1"/>
              <a:t>Matthew 25:32–46 (NIV)</a:t>
            </a:r>
            <a:r>
              <a:t> — 32 All the nations will be gathered before him, and he will separate the people one from another as a Shepherd separates the sheep from the goats. 33 He will put the sheep on his right and the goats on his left. 34 “Then the King will say to those on his right, ‘Come, you who are blessed by my Father; take your inheritance, the kingdom prepared for you since the creation of the world. 35 For I was hungry and you gave me something to eat, I was thirsty and you gave me something to drink, I was a stranger and you invited me in, 36 I needed clothes and you clothed me, I was sick and you looked after me, I was in prison and you came to visit me.’ 37 “Then the righteous will answer him, ‘Lord, when did we see you hungry and feed you, or thirsty and give you something to drink? 38 When did we see you a stranger and invite you in, or needing clothes and clothe you? 39 When did we see you sick or in prison and go to visit you?’ 40 “The King will reply, ‘Truly I tell you, whatever you did for one of the least of these brothers and sisters of mine, you did for me.’ 41 “Then he will say to those on his left, ‘Depart from me, you who are cursed, into the eternal fire prepared for the devil and his angels. 42 For I was hungry and you gave me nothing to eat, I was thirsty and you gave me nothing to drink, 43 I was a stranger and you did not invite me in, I needed clothes and you did not clothe me, I was sick and in prison and you did not look after me.’ 44 “They also will answer, ‘Lord, when did we see you hungry or thirsty or a stranger or needing clothes or sick or in prison, and did not help you?’ 45 “He will reply, ‘Truly I tell you, whatever you did not do for one of the least of these, you did not do for me.’ </a:t>
            </a:r>
            <a:r>
              <a:rPr u="sng"/>
              <a:t>46 “Then they will go away to eternal punishment, but the righteous to eternal life.”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sldImg"/>
          </p:nvPr>
        </p:nvSpPr>
        <p:spPr>
          <a:prstGeom prst="rect">
            <a:avLst/>
          </a:prstGeom>
        </p:spPr>
        <p:txBody>
          <a:bodyPr/>
          <a:lstStyle/>
          <a:p>
            <a:pPr/>
          </a:p>
        </p:txBody>
      </p:sp>
      <p:sp>
        <p:nvSpPr>
          <p:cNvPr id="182" name="Shape 182"/>
          <p:cNvSpPr/>
          <p:nvPr>
            <p:ph type="body" sz="quarter" idx="1"/>
          </p:nvPr>
        </p:nvSpPr>
        <p:spPr>
          <a:prstGeom prst="rect">
            <a:avLst/>
          </a:prstGeom>
        </p:spPr>
        <p:txBody>
          <a:bodyPr/>
          <a:lstStyle/>
          <a:p>
            <a:pPr>
              <a:defRPr i="1">
                <a:solidFill>
                  <a:srgbClr val="000000"/>
                </a:solidFill>
              </a:defRPr>
            </a:pPr>
            <a:r>
              <a:t>See also Mt 10:16 ; Jn 10:16 ; Ac 20:29 ; Ro 8:36</a:t>
            </a:r>
          </a:p>
          <a:p>
            <a:pPr>
              <a:defRPr>
                <a:solidFill>
                  <a:srgbClr val="000000"/>
                </a:solidFill>
              </a:defRPr>
            </a:pPr>
            <a:r>
              <a:rPr b="1"/>
              <a:t>Matthew 10:16 (NIV)</a:t>
            </a:r>
            <a:r>
              <a:t> — 16 “I am sending you out like sheep among wolves. Therefore be as shrewd as snakes and as innocent as doves.</a:t>
            </a:r>
          </a:p>
          <a:p>
            <a:pPr>
              <a:defRPr>
                <a:solidFill>
                  <a:srgbClr val="000000"/>
                </a:solidFill>
              </a:defRPr>
            </a:pPr>
            <a:r>
              <a:rPr b="1"/>
              <a:t>John 10:16 (NIV)</a:t>
            </a:r>
            <a:r>
              <a:t> — 16 I have other sheep that are not of this sheep pen. I must bring them also. They too will listen to my voice, and there shall be one flock and one Shepherd.</a:t>
            </a:r>
          </a:p>
          <a:p>
            <a:pPr>
              <a:defRPr>
                <a:solidFill>
                  <a:srgbClr val="000000"/>
                </a:solidFill>
              </a:defRPr>
            </a:pPr>
            <a:r>
              <a:rPr b="1"/>
              <a:t>Acts 20:29 (NIV)</a:t>
            </a:r>
            <a:r>
              <a:t> — 29 I know that after I leave, savage wolves will come in among you and will not spare the flock.</a:t>
            </a:r>
          </a:p>
          <a:p>
            <a:pPr>
              <a:defRPr>
                <a:solidFill>
                  <a:srgbClr val="000000"/>
                </a:solidFill>
              </a:defRPr>
            </a:pPr>
            <a:r>
              <a:rPr b="1"/>
              <a:t>Romans 8:36 (NIV)</a:t>
            </a:r>
            <a:r>
              <a:t> — 36 As it is written: “For your sake we face death all day long; we are considered as sheep to be slaughtered.”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sldImg"/>
          </p:nvPr>
        </p:nvSpPr>
        <p:spPr>
          <a:prstGeom prst="rect">
            <a:avLst/>
          </a:prstGeom>
        </p:spPr>
        <p:txBody>
          <a:bodyPr/>
          <a:lstStyle/>
          <a:p>
            <a:pPr/>
          </a:p>
        </p:txBody>
      </p:sp>
      <p:sp>
        <p:nvSpPr>
          <p:cNvPr id="188" name="Shape 188"/>
          <p:cNvSpPr/>
          <p:nvPr>
            <p:ph type="body" sz="quarter" idx="1"/>
          </p:nvPr>
        </p:nvSpPr>
        <p:spPr>
          <a:prstGeom prst="rect">
            <a:avLst/>
          </a:prstGeom>
        </p:spPr>
        <p:txBody>
          <a:bodyPr/>
          <a:lstStyle/>
          <a:p>
            <a:pPr>
              <a:defRPr i="1">
                <a:solidFill>
                  <a:srgbClr val="000000"/>
                </a:solidFill>
              </a:defRPr>
            </a:pPr>
            <a:r>
              <a:t>See also Ac 20:28 ; 1 Pe 5:2–4</a:t>
            </a:r>
          </a:p>
          <a:p>
            <a:pPr>
              <a:defRPr>
                <a:solidFill>
                  <a:srgbClr val="000000"/>
                </a:solidFill>
              </a:defRPr>
            </a:pPr>
            <a:r>
              <a:rPr b="1"/>
              <a:t>Acts 20:28 (NIV)</a:t>
            </a:r>
            <a:r>
              <a:t> — 28 Keep watch over yourselves and all the flock of which the Holy Spirit has made you overseers. Be Shepherds of the church of God, which he bought with his own blood.</a:t>
            </a:r>
          </a:p>
          <a:p>
            <a:pPr>
              <a:defRPr>
                <a:solidFill>
                  <a:srgbClr val="000000"/>
                </a:solidFill>
              </a:defRPr>
            </a:pPr>
            <a:r>
              <a:rPr b="1"/>
              <a:t>1 Peter 5:2–4 (NIV) </a:t>
            </a:r>
            <a:r>
              <a:t>— 2 Be Shepherds of God’s flock that is under your care, watching over them—not because you must, but because you are willing, as God wants you to be; not pursuing dishonest gain, but eager to serve; 3 not lording it over those entrusted to you, but being examples to the flock. 4 And when the Chief Shepherd appears, you will receive the crown of glory that will never fade away.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ph type="sldImg"/>
          </p:nvPr>
        </p:nvSpPr>
        <p:spPr>
          <a:prstGeom prst="rect">
            <a:avLst/>
          </a:prstGeom>
        </p:spPr>
        <p:txBody>
          <a:bodyPr/>
          <a:lstStyle/>
          <a:p>
            <a:pPr/>
          </a:p>
        </p:txBody>
      </p:sp>
      <p:sp>
        <p:nvSpPr>
          <p:cNvPr id="196" name="Shape 196"/>
          <p:cNvSpPr/>
          <p:nvPr>
            <p:ph type="body" sz="quarter" idx="1"/>
          </p:nvPr>
        </p:nvSpPr>
        <p:spPr>
          <a:prstGeom prst="rect">
            <a:avLst/>
          </a:prstGeom>
        </p:spPr>
        <p:txBody>
          <a:bodyPr/>
          <a:lstStyle/>
          <a:p>
            <a:pPr>
              <a:defRPr i="1">
                <a:solidFill>
                  <a:srgbClr val="000000"/>
                </a:solidFill>
              </a:defRPr>
            </a:pPr>
            <a:r>
              <a:t>See also Heb 13:20 ; 1 Pe 2:25 ; 1 Pe 5:4</a:t>
            </a:r>
          </a:p>
          <a:p>
            <a:pPr>
              <a:defRPr>
                <a:solidFill>
                  <a:srgbClr val="000000"/>
                </a:solidFill>
              </a:defRPr>
            </a:pPr>
            <a:r>
              <a:rPr b="1"/>
              <a:t>Hebrews 13:20 (NIV)</a:t>
            </a:r>
            <a:r>
              <a:t> — 20 Now may the God of peace, who through the blood of the eternal covenant brought back from the dead our Lord Jesus, that great Shepherd of the sheep,</a:t>
            </a:r>
          </a:p>
          <a:p>
            <a:pPr>
              <a:defRPr>
                <a:solidFill>
                  <a:srgbClr val="000000"/>
                </a:solidFill>
              </a:defRPr>
            </a:pPr>
            <a:r>
              <a:rPr b="1"/>
              <a:t>1 Peter 2:25 (NIV)</a:t>
            </a:r>
            <a:r>
              <a:t> — 25 For “you were like sheep going astray,” but now you have returned to the Shepherd and Overseer of your souls.</a:t>
            </a:r>
          </a:p>
          <a:p>
            <a:pPr>
              <a:defRPr>
                <a:solidFill>
                  <a:srgbClr val="000000"/>
                </a:solidFill>
              </a:defRPr>
            </a:pPr>
            <a:r>
              <a:rPr b="1"/>
              <a:t>1 Peter 5:4 (NIV)</a:t>
            </a:r>
            <a:r>
              <a:t> — 4 And when the Chief Shepherd appears, you will receive the crown of glory that will never fade away.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ph type="sldImg"/>
          </p:nvPr>
        </p:nvSpPr>
        <p:spPr>
          <a:prstGeom prst="rect">
            <a:avLst/>
          </a:prstGeom>
        </p:spPr>
        <p:txBody>
          <a:bodyPr/>
          <a:lstStyle/>
          <a:p>
            <a:pPr/>
          </a:p>
        </p:txBody>
      </p:sp>
      <p:sp>
        <p:nvSpPr>
          <p:cNvPr id="109" name="Shape 109"/>
          <p:cNvSpPr/>
          <p:nvPr>
            <p:ph type="body" sz="quarter" idx="1"/>
          </p:nvPr>
        </p:nvSpPr>
        <p:spPr>
          <a:prstGeom prst="rect">
            <a:avLst/>
          </a:prstGeom>
        </p:spPr>
        <p:txBody>
          <a:bodyPr/>
          <a:lstStyle/>
          <a:p>
            <a:pPr>
              <a:defRPr>
                <a:solidFill>
                  <a:srgbClr val="000000"/>
                </a:solidFill>
              </a:defRPr>
            </a:pPr>
            <a:r>
              <a:t>Micah’s prophecy is alluded to in Matthew</a:t>
            </a:r>
          </a:p>
          <a:p>
            <a:pPr>
              <a:defRPr>
                <a:solidFill>
                  <a:srgbClr val="000000"/>
                </a:solidFill>
              </a:defRPr>
            </a:pPr>
            <a:r>
              <a:rPr b="1"/>
              <a:t>Matthew 2:6 (NIV)</a:t>
            </a:r>
            <a:r>
              <a:t> — 6 “ ‘But you, Bethlehem, in the land of Judah, are by no means least among the rulers of Judah; for out of you will come a ruler who will Shepherd my people Israel.’”</a:t>
            </a:r>
          </a:p>
          <a:p>
            <a:pPr>
              <a:defRPr>
                <a:solidFill>
                  <a:srgbClr val="000000"/>
                </a:solidFill>
              </a:defRPr>
            </a:pPr>
            <a:r>
              <a:t>Micah also prophesies…</a:t>
            </a:r>
          </a:p>
          <a:p>
            <a:pPr>
              <a:defRPr>
                <a:solidFill>
                  <a:srgbClr val="000000"/>
                </a:solidFill>
              </a:defRPr>
            </a:pPr>
            <a:r>
              <a:rPr b="1"/>
              <a:t>Micah 5:4 (NIV)</a:t>
            </a:r>
            <a:r>
              <a:t> — 4 He will stand and Shepherd his flock in the strength of the Lord, in the majesty of the name of the Lord his God. And they will live securely, for then his greatness will reach to the ends of the earth.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3" name="Shape 113"/>
          <p:cNvSpPr/>
          <p:nvPr>
            <p:ph type="sldImg"/>
          </p:nvPr>
        </p:nvSpPr>
        <p:spPr>
          <a:prstGeom prst="rect">
            <a:avLst/>
          </a:prstGeom>
        </p:spPr>
        <p:txBody>
          <a:bodyPr/>
          <a:lstStyle/>
          <a:p>
            <a:pPr/>
          </a:p>
        </p:txBody>
      </p:sp>
      <p:sp>
        <p:nvSpPr>
          <p:cNvPr id="114" name="Shape 114"/>
          <p:cNvSpPr/>
          <p:nvPr>
            <p:ph type="body" sz="quarter" idx="1"/>
          </p:nvPr>
        </p:nvSpPr>
        <p:spPr>
          <a:prstGeom prst="rect">
            <a:avLst/>
          </a:prstGeom>
        </p:spPr>
        <p:txBody>
          <a:bodyPr/>
          <a:lstStyle>
            <a:lvl1pPr>
              <a:defRPr>
                <a:solidFill>
                  <a:srgbClr val="000000"/>
                </a:solidFill>
              </a:defRPr>
            </a:lvl1pPr>
          </a:lstStyle>
          <a:p>
            <a:pPr/>
            <a:r>
              <a:t>Zechariah’s prophesy speaks to the suffering and persecuted Good Shepherd who is Jesus the Christ.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sldImg"/>
          </p:nvPr>
        </p:nvSpPr>
        <p:spPr>
          <a:prstGeom prst="rect">
            <a:avLst/>
          </a:prstGeom>
        </p:spPr>
        <p:txBody>
          <a:bodyPr/>
          <a:lstStyle/>
          <a:p>
            <a:pPr/>
          </a:p>
        </p:txBody>
      </p:sp>
      <p:sp>
        <p:nvSpPr>
          <p:cNvPr id="119" name="Shape 119"/>
          <p:cNvSpPr/>
          <p:nvPr>
            <p:ph type="body" sz="quarter" idx="1"/>
          </p:nvPr>
        </p:nvSpPr>
        <p:spPr>
          <a:prstGeom prst="rect">
            <a:avLst/>
          </a:prstGeom>
        </p:spPr>
        <p:txBody>
          <a:bodyPr/>
          <a:lstStyle>
            <a:lvl1pPr>
              <a:defRPr>
                <a:solidFill>
                  <a:srgbClr val="000000"/>
                </a:solidFill>
              </a:defRPr>
            </a:lvl1pPr>
          </a:lstStyle>
          <a:p>
            <a:pPr/>
            <a:r>
              <a:t>The Lord Himself refers to Zechariah’s prophesy at the right time confirming His ministry.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a:p>
        </p:txBody>
      </p:sp>
      <p:sp>
        <p:nvSpPr>
          <p:cNvPr id="132" name="Shape 132"/>
          <p:cNvSpPr/>
          <p:nvPr>
            <p:ph type="body" sz="quarter" idx="1"/>
          </p:nvPr>
        </p:nvSpPr>
        <p:spPr>
          <a:prstGeom prst="rect">
            <a:avLst/>
          </a:prstGeom>
        </p:spPr>
        <p:txBody>
          <a:bodyPr/>
          <a:lstStyle/>
          <a:p>
            <a:pPr>
              <a:defRPr>
                <a:solidFill>
                  <a:srgbClr val="000000"/>
                </a:solidFill>
              </a:defRPr>
            </a:pPr>
            <a:r>
              <a:t>See also Mk 6:34 ; Jn 11:52</a:t>
            </a:r>
          </a:p>
          <a:p>
            <a:pPr>
              <a:defRPr>
                <a:solidFill>
                  <a:srgbClr val="000000"/>
                </a:solidFill>
              </a:defRPr>
            </a:pPr>
            <a:r>
              <a:rPr b="1"/>
              <a:t>Mark 6:34 (NIV)</a:t>
            </a:r>
            <a:r>
              <a:t> — 34 When Jesus landed and saw a large crowd, he had compassion on them, because they were like sheep without a Shepherd. So he began teaching them many things.</a:t>
            </a:r>
          </a:p>
          <a:p>
            <a:pPr>
              <a:defRPr>
                <a:solidFill>
                  <a:srgbClr val="000000"/>
                </a:solidFill>
              </a:defRPr>
            </a:pPr>
            <a:r>
              <a:rPr b="1"/>
              <a:t>John 11:52 (NIV)</a:t>
            </a:r>
            <a:r>
              <a:t> — 52 and not only for that nation but also for the scattered children of God, to bring them together and make them one.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sldImg"/>
          </p:nvPr>
        </p:nvSpPr>
        <p:spPr>
          <a:prstGeom prst="rect">
            <a:avLst/>
          </a:prstGeom>
        </p:spPr>
        <p:txBody>
          <a:bodyPr/>
          <a:lstStyle/>
          <a:p>
            <a:pPr/>
          </a:p>
        </p:txBody>
      </p:sp>
      <p:sp>
        <p:nvSpPr>
          <p:cNvPr id="138" name="Shape 138"/>
          <p:cNvSpPr/>
          <p:nvPr>
            <p:ph type="body" sz="quarter" idx="1"/>
          </p:nvPr>
        </p:nvSpPr>
        <p:spPr>
          <a:prstGeom prst="rect">
            <a:avLst/>
          </a:prstGeom>
        </p:spPr>
        <p:txBody>
          <a:bodyPr/>
          <a:lstStyle/>
          <a:p>
            <a:pPr>
              <a:defRPr i="1">
                <a:solidFill>
                  <a:srgbClr val="000000"/>
                </a:solidFill>
              </a:defRPr>
            </a:pPr>
            <a:r>
              <a:t>See also Mt 10:6 ; Mt 15:24 ; Lk 19:10 ; Jn 10:16</a:t>
            </a:r>
          </a:p>
          <a:p>
            <a:pPr>
              <a:defRPr>
                <a:solidFill>
                  <a:srgbClr val="000000"/>
                </a:solidFill>
              </a:defRPr>
            </a:pPr>
            <a:r>
              <a:rPr b="1"/>
              <a:t>Matthew 10:6 (NIV)</a:t>
            </a:r>
            <a:r>
              <a:t> — 6 Go rather to the lost sheep of Israel.</a:t>
            </a:r>
          </a:p>
          <a:p>
            <a:pPr>
              <a:defRPr>
                <a:solidFill>
                  <a:srgbClr val="000000"/>
                </a:solidFill>
              </a:defRPr>
            </a:pPr>
            <a:r>
              <a:rPr b="1"/>
              <a:t>Matthew 15:24 (NIV)</a:t>
            </a:r>
            <a:r>
              <a:t> — 24 He answered, “I was sent only to the lost sheep of Israel.”</a:t>
            </a:r>
          </a:p>
          <a:p>
            <a:pPr>
              <a:defRPr>
                <a:solidFill>
                  <a:srgbClr val="000000"/>
                </a:solidFill>
              </a:defRPr>
            </a:pPr>
            <a:r>
              <a:rPr b="1"/>
              <a:t>Luke 19:10 (NIV)</a:t>
            </a:r>
            <a:r>
              <a:t> — 10 For the Son of Man came to seek and to save the lost.”</a:t>
            </a:r>
          </a:p>
          <a:p>
            <a:pPr>
              <a:defRPr>
                <a:solidFill>
                  <a:srgbClr val="000000"/>
                </a:solidFill>
              </a:defRPr>
            </a:pPr>
            <a:r>
              <a:rPr b="1"/>
              <a:t>John 10:16 (NIV)</a:t>
            </a:r>
            <a:r>
              <a:t> — 16 I have other sheep that are not of this sheep pen. I must bring them also. They too will listen to my voice, and there shall be one flock and one Shepherd.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sldImg"/>
          </p:nvPr>
        </p:nvSpPr>
        <p:spPr>
          <a:prstGeom prst="rect">
            <a:avLst/>
          </a:prstGeom>
        </p:spPr>
        <p:txBody>
          <a:bodyPr/>
          <a:lstStyle/>
          <a:p>
            <a:pPr/>
          </a:p>
        </p:txBody>
      </p:sp>
      <p:sp>
        <p:nvSpPr>
          <p:cNvPr id="144" name="Shape 144"/>
          <p:cNvSpPr/>
          <p:nvPr>
            <p:ph type="body" sz="quarter" idx="1"/>
          </p:nvPr>
        </p:nvSpPr>
        <p:spPr>
          <a:prstGeom prst="rect">
            <a:avLst/>
          </a:prstGeom>
        </p:spPr>
        <p:txBody>
          <a:bodyPr/>
          <a:lstStyle/>
          <a:p>
            <a:pPr>
              <a:defRPr i="1">
                <a:solidFill>
                  <a:srgbClr val="000000"/>
                </a:solidFill>
              </a:defRPr>
            </a:pPr>
            <a:r>
              <a:t>See also Mt 25:32 ; Jn 10:27</a:t>
            </a:r>
          </a:p>
          <a:p>
            <a:pPr>
              <a:defRPr>
                <a:solidFill>
                  <a:srgbClr val="000000"/>
                </a:solidFill>
              </a:defRPr>
            </a:pPr>
            <a:r>
              <a:rPr b="1"/>
              <a:t>Matthew 25:32 (NIV)</a:t>
            </a:r>
            <a:r>
              <a:t> — 32 All the nations will be gathered before him, and he will separate the people one from another as a Shepherd separates the sheep from the goats.</a:t>
            </a:r>
          </a:p>
          <a:p>
            <a:pPr>
              <a:defRPr>
                <a:solidFill>
                  <a:srgbClr val="000000"/>
                </a:solidFill>
              </a:defRPr>
            </a:pPr>
            <a:r>
              <a:rPr b="1"/>
              <a:t>John 10:27 (NIV)</a:t>
            </a:r>
            <a:r>
              <a:t> — 27 My sheep listen to my voice; I know them, and they follow me.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sldImg"/>
          </p:nvPr>
        </p:nvSpPr>
        <p:spPr>
          <a:prstGeom prst="rect">
            <a:avLst/>
          </a:prstGeom>
        </p:spPr>
        <p:txBody>
          <a:bodyPr/>
          <a:lstStyle/>
          <a:p>
            <a:pPr/>
          </a:p>
        </p:txBody>
      </p:sp>
      <p:sp>
        <p:nvSpPr>
          <p:cNvPr id="150" name="Shape 150"/>
          <p:cNvSpPr/>
          <p:nvPr>
            <p:ph type="body" sz="quarter" idx="1"/>
          </p:nvPr>
        </p:nvSpPr>
        <p:spPr>
          <a:prstGeom prst="rect">
            <a:avLst/>
          </a:prstGeom>
        </p:spPr>
        <p:txBody>
          <a:bodyPr/>
          <a:lstStyle/>
          <a:p>
            <a:pPr>
              <a:defRPr i="1">
                <a:solidFill>
                  <a:srgbClr val="000000"/>
                </a:solidFill>
              </a:defRPr>
            </a:pPr>
            <a:r>
              <a:t>See also Jn 10:3 ; Jn 10:5 ; Jn 10:16 ; Jn 10:27</a:t>
            </a:r>
          </a:p>
          <a:p>
            <a:pPr>
              <a:defRPr>
                <a:solidFill>
                  <a:srgbClr val="000000"/>
                </a:solidFill>
              </a:defRPr>
            </a:pPr>
            <a:r>
              <a:rPr b="1"/>
              <a:t>John 10:3 (NIV)</a:t>
            </a:r>
            <a:r>
              <a:t> — 3 The gatekeeper opens the gate for him, and the sheep listen to his voice. He calls his own sheep by name and leads them out.</a:t>
            </a:r>
          </a:p>
          <a:p>
            <a:pPr>
              <a:defRPr>
                <a:solidFill>
                  <a:srgbClr val="000000"/>
                </a:solidFill>
              </a:defRPr>
            </a:pPr>
            <a:r>
              <a:rPr b="1"/>
              <a:t>John 10:5 (NIV)</a:t>
            </a:r>
            <a:r>
              <a:t> — 5 But they will never follow a stranger; in fact, they will run away from him because they do not recognize a stranger’s voice.”</a:t>
            </a:r>
          </a:p>
          <a:p>
            <a:pPr>
              <a:defRPr>
                <a:solidFill>
                  <a:srgbClr val="000000"/>
                </a:solidFill>
              </a:defRPr>
            </a:pPr>
            <a:r>
              <a:rPr b="1"/>
              <a:t>John 10:16 (NIV)</a:t>
            </a:r>
            <a:r>
              <a:t> — 16 I have other sheep that are not of this sheep pen. I must bring them also. They too will listen to my voice, and there shall be one flock and one Shepherd.</a:t>
            </a:r>
          </a:p>
          <a:p>
            <a:pPr>
              <a:defRPr>
                <a:solidFill>
                  <a:srgbClr val="000000"/>
                </a:solidFill>
              </a:defRPr>
            </a:pPr>
            <a:r>
              <a:rPr b="1"/>
              <a:t>John 10:27 (NIV)</a:t>
            </a:r>
            <a:r>
              <a:t> — 27 My sheep listen to my voice; I know them, and they follow me.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sldImg"/>
          </p:nvPr>
        </p:nvSpPr>
        <p:spPr>
          <a:prstGeom prst="rect">
            <a:avLst/>
          </a:prstGeom>
        </p:spPr>
        <p:txBody>
          <a:bodyPr/>
          <a:lstStyle/>
          <a:p>
            <a:pPr/>
          </a:p>
        </p:txBody>
      </p:sp>
      <p:sp>
        <p:nvSpPr>
          <p:cNvPr id="156" name="Shape 156"/>
          <p:cNvSpPr/>
          <p:nvPr>
            <p:ph type="body" sz="quarter" idx="1"/>
          </p:nvPr>
        </p:nvSpPr>
        <p:spPr>
          <a:prstGeom prst="rect">
            <a:avLst/>
          </a:prstGeom>
        </p:spPr>
        <p:txBody>
          <a:bodyPr/>
          <a:lstStyle/>
          <a:p>
            <a:pPr>
              <a:defRPr i="1">
                <a:solidFill>
                  <a:srgbClr val="000000"/>
                </a:solidFill>
              </a:defRPr>
            </a:pPr>
            <a:r>
              <a:t>See also Jn 10:28</a:t>
            </a:r>
          </a:p>
          <a:p>
            <a:pPr>
              <a:defRPr>
                <a:solidFill>
                  <a:srgbClr val="000000"/>
                </a:solidFill>
              </a:defRPr>
            </a:pPr>
            <a:r>
              <a:rPr b="1"/>
              <a:t>John 10:28 (NIV)</a:t>
            </a:r>
            <a:r>
              <a:t> — 28 I give them eternal life, and they shall never perish; no one will snatch them out of my hand.</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1">
    <p:spTree>
      <p:nvGrpSpPr>
        <p:cNvPr id="1" name=""/>
        <p:cNvGrpSpPr/>
        <p:nvPr/>
      </p:nvGrpSpPr>
      <p:grpSpPr>
        <a:xfrm>
          <a:off x="0" y="0"/>
          <a:ext cx="0" cy="0"/>
          <a:chOff x="0" y="0"/>
          <a:chExt cx="0" cy="0"/>
        </a:xfrm>
      </p:grpSpPr>
      <p:sp>
        <p:nvSpPr>
          <p:cNvPr id="11" name="Shape 1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Shape 18"/>
          <p:cNvSpPr/>
          <p:nvPr>
            <p:ph type="body" sz="quarter" idx="1"/>
          </p:nvPr>
        </p:nvSpPr>
        <p:spPr>
          <a:xfrm>
            <a:off x="9271613" y="6264114"/>
            <a:ext cx="5958404" cy="700377"/>
          </a:xfrm>
          <a:prstGeom prst="rect">
            <a:avLst/>
          </a:prstGeom>
        </p:spPr>
        <p:txBody>
          <a:bodyPr/>
          <a:lstStyle>
            <a:lvl1pPr>
              <a:spcBef>
                <a:spcPts val="1000"/>
              </a:spcBef>
              <a:defRPr sz="4200"/>
            </a:lvl1pPr>
            <a:lvl2pPr marL="1097280" indent="-640080">
              <a:spcBef>
                <a:spcPts val="1000"/>
              </a:spcBef>
              <a:defRPr sz="4200"/>
            </a:lvl2pPr>
            <a:lvl3pPr>
              <a:spcBef>
                <a:spcPts val="1000"/>
              </a:spcBef>
              <a:defRPr sz="4200"/>
            </a:lvl3pPr>
            <a:lvl4pPr>
              <a:spcBef>
                <a:spcPts val="1000"/>
              </a:spcBef>
              <a:defRPr sz="4200"/>
            </a:lvl4pPr>
            <a:lvl5pPr>
              <a:spcBef>
                <a:spcPts val="1000"/>
              </a:spcBef>
              <a:defRPr sz="4200"/>
            </a:lvl5pPr>
          </a:lstStyle>
          <a:p>
            <a:pPr/>
            <a:r>
              <a:t>Body Level One</a:t>
            </a:r>
          </a:p>
          <a:p>
            <a:pPr lvl="1"/>
            <a:r>
              <a:t>Body Level Two</a:t>
            </a:r>
          </a:p>
          <a:p>
            <a:pPr lvl="2"/>
            <a:r>
              <a:t>Body Level Three</a:t>
            </a:r>
          </a:p>
          <a:p>
            <a:pPr lvl="3"/>
            <a:r>
              <a:t>Body Level Four</a:t>
            </a:r>
          </a:p>
          <a:p>
            <a:pPr lvl="4"/>
            <a:r>
              <a:t>Body Level Five</a:t>
            </a:r>
          </a:p>
        </p:txBody>
      </p:sp>
      <p:sp>
        <p:nvSpPr>
          <p:cNvPr id="19" name="Shape 1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 name="Shape 26"/>
          <p:cNvSpPr/>
          <p:nvPr>
            <p:ph type="body" sz="quarter" idx="1"/>
          </p:nvPr>
        </p:nvSpPr>
        <p:spPr>
          <a:xfrm>
            <a:off x="221454" y="6264114"/>
            <a:ext cx="16598276" cy="1479808"/>
          </a:xfrm>
          <a:prstGeom prst="rect">
            <a:avLst/>
          </a:prstGeom>
        </p:spPr>
        <p:txBody>
          <a:bodyPr/>
          <a:lstStyle>
            <a:lvl1pPr>
              <a:spcBef>
                <a:spcPts val="1000"/>
              </a:spcBef>
              <a:defRPr sz="6000"/>
            </a:lvl1pPr>
            <a:lvl2pPr marL="1371600" indent="-914400">
              <a:spcBef>
                <a:spcPts val="1000"/>
              </a:spcBef>
              <a:defRPr sz="6000"/>
            </a:lvl2pPr>
            <a:lvl3pPr>
              <a:spcBef>
                <a:spcPts val="1000"/>
              </a:spcBef>
              <a:defRPr sz="6000"/>
            </a:lvl3pPr>
            <a:lvl4pPr>
              <a:spcBef>
                <a:spcPts val="1000"/>
              </a:spcBef>
              <a:defRPr sz="6000"/>
            </a:lvl4pPr>
            <a:lvl5pPr>
              <a:spcBef>
                <a:spcPts val="1000"/>
              </a:spcBef>
              <a:defRPr sz="6000"/>
            </a:lvl5pPr>
          </a:lstStyle>
          <a:p>
            <a:pPr/>
            <a:r>
              <a:t>Body Level One</a:t>
            </a:r>
          </a:p>
          <a:p>
            <a:pPr lvl="1"/>
            <a:r>
              <a:t>Body Level Two</a:t>
            </a:r>
          </a:p>
          <a:p>
            <a:pPr lvl="2"/>
            <a:r>
              <a:t>Body Level Three</a:t>
            </a:r>
          </a:p>
          <a:p>
            <a:pPr lvl="3"/>
            <a:r>
              <a:t>Body Level Four</a:t>
            </a:r>
          </a:p>
          <a:p>
            <a:pPr lvl="4"/>
            <a:r>
              <a:t>Body Level Five</a:t>
            </a:r>
          </a:p>
        </p:txBody>
      </p:sp>
      <p:sp>
        <p:nvSpPr>
          <p:cNvPr id="27" name="Shape 27"/>
          <p:cNvSpPr/>
          <p:nvPr>
            <p:ph type="title"/>
          </p:nvPr>
        </p:nvSpPr>
        <p:spPr>
          <a:xfrm>
            <a:off x="2896900" y="2555775"/>
            <a:ext cx="13888072" cy="3492898"/>
          </a:xfrm>
          <a:prstGeom prst="rect">
            <a:avLst/>
          </a:prstGeom>
        </p:spPr>
        <p:txBody>
          <a:bodyPr/>
          <a:lstStyle/>
          <a:p>
            <a:pPr/>
            <a:r>
              <a:t>Title Text</a:t>
            </a:r>
          </a:p>
        </p:txBody>
      </p:sp>
      <p:sp>
        <p:nvSpPr>
          <p:cNvPr id="28" name="Shape 2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Content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 name="Shape 35"/>
          <p:cNvSpPr/>
          <p:nvPr>
            <p:ph type="body" idx="1"/>
          </p:nvPr>
        </p:nvSpPr>
        <p:spPr>
          <a:xfrm>
            <a:off x="681623" y="575050"/>
            <a:ext cx="16380254" cy="12438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6" name="Shape 3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ntent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 name="Shape 43"/>
          <p:cNvSpPr/>
          <p:nvPr>
            <p:ph type="body" idx="1"/>
          </p:nvPr>
        </p:nvSpPr>
        <p:spPr>
          <a:xfrm>
            <a:off x="681623" y="575050"/>
            <a:ext cx="16380254" cy="12438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4" name="Shape 4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Content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1" name="Shape 51"/>
          <p:cNvSpPr/>
          <p:nvPr>
            <p:ph type="body" idx="1"/>
          </p:nvPr>
        </p:nvSpPr>
        <p:spPr>
          <a:xfrm>
            <a:off x="681623" y="575050"/>
            <a:ext cx="16380254" cy="12438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2" name="Shape 52"/>
          <p:cNvSpPr/>
          <p:nvPr>
            <p:ph type="title"/>
          </p:nvPr>
        </p:nvSpPr>
        <p:spPr>
          <a:xfrm>
            <a:off x="17283109" y="8540549"/>
            <a:ext cx="6744106" cy="1993347"/>
          </a:xfrm>
          <a:prstGeom prst="rect">
            <a:avLst/>
          </a:prstGeom>
        </p:spPr>
        <p:txBody>
          <a:bodyPr/>
          <a:lstStyle>
            <a:lvl1pPr>
              <a:defRPr sz="4200"/>
            </a:lvl1pPr>
          </a:lstStyle>
          <a:p>
            <a:pPr/>
            <a:r>
              <a:t>Title Text</a:t>
            </a:r>
          </a:p>
        </p:txBody>
      </p:sp>
      <p:sp>
        <p:nvSpPr>
          <p:cNvPr id="53" name="Shape 5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Scriptur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0" name="Shape 60"/>
          <p:cNvSpPr/>
          <p:nvPr>
            <p:ph type="body" idx="1"/>
          </p:nvPr>
        </p:nvSpPr>
        <p:spPr>
          <a:xfrm>
            <a:off x="1404629" y="1123658"/>
            <a:ext cx="21760170" cy="8973628"/>
          </a:xfrm>
          <a:prstGeom prst="rect">
            <a:avLst/>
          </a:prstGeom>
        </p:spPr>
        <p:txBody>
          <a:bodyPr/>
          <a:lstStyle>
            <a:lvl2pPr marL="0" indent="457200">
              <a:buSzTx/>
              <a:buNone/>
            </a:lvl2pPr>
          </a:lstStyle>
          <a:p>
            <a:pPr/>
            <a:r>
              <a:t>Body Level One</a:t>
            </a:r>
          </a:p>
          <a:p>
            <a:pPr lvl="1"/>
            <a:r>
              <a:t>Body Level Two</a:t>
            </a:r>
          </a:p>
          <a:p>
            <a:pPr lvl="2"/>
            <a:r>
              <a:t>Body Level Three</a:t>
            </a:r>
          </a:p>
          <a:p>
            <a:pPr lvl="3"/>
            <a:r>
              <a:t>Body Level Four</a:t>
            </a:r>
          </a:p>
          <a:p>
            <a:pPr lvl="4"/>
            <a:r>
              <a:t>Body Level Five</a:t>
            </a:r>
          </a:p>
        </p:txBody>
      </p:sp>
      <p:sp>
        <p:nvSpPr>
          <p:cNvPr id="61" name="Shape 61"/>
          <p:cNvSpPr/>
          <p:nvPr>
            <p:ph type="body" sz="quarter" idx="13"/>
          </p:nvPr>
        </p:nvSpPr>
        <p:spPr>
          <a:xfrm>
            <a:off x="1405466" y="10723034"/>
            <a:ext cx="21759335" cy="1980508"/>
          </a:xfrm>
          <a:prstGeom prst="rect">
            <a:avLst/>
          </a:prstGeom>
          <a:ln w="12700"/>
        </p:spPr>
        <p:txBody>
          <a:bodyPr anchor="t"/>
          <a:lstStyle/>
          <a:p>
            <a:pPr algn="r">
              <a:spcBef>
                <a:spcPts val="800"/>
              </a:spcBef>
              <a:defRPr b="1" sz="6000"/>
            </a:pPr>
          </a:p>
        </p:txBody>
      </p:sp>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ackgroun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9" name="Shape 69"/>
          <p:cNvSpPr/>
          <p:nvPr>
            <p:ph type="body" idx="1"/>
          </p:nvPr>
        </p:nvSpPr>
        <p:spPr>
          <a:xfrm>
            <a:off x="1404629" y="1123658"/>
            <a:ext cx="21760170" cy="11611094"/>
          </a:xfrm>
          <a:prstGeom prst="rect">
            <a:avLst/>
          </a:prstGeom>
        </p:spPr>
        <p:txBody>
          <a:bodyPr/>
          <a:lstStyle>
            <a:lvl2pPr marL="0" indent="457200">
              <a:buSzTx/>
              <a:buNone/>
            </a:lvl2pPr>
          </a:lstStyle>
          <a:p>
            <a:pPr/>
            <a:r>
              <a:t>Body Level One</a:t>
            </a:r>
          </a:p>
          <a:p>
            <a:pPr lvl="1"/>
            <a:r>
              <a:t>Body Level Two</a:t>
            </a:r>
          </a:p>
          <a:p>
            <a:pPr lvl="2"/>
            <a:r>
              <a:t>Body Level Three</a:t>
            </a:r>
          </a:p>
          <a:p>
            <a:pPr lvl="3"/>
            <a:r>
              <a:t>Body Level Four</a:t>
            </a:r>
          </a:p>
          <a:p>
            <a:pPr lvl="4"/>
            <a:r>
              <a:t>Body Level Five</a:t>
            </a:r>
          </a:p>
        </p:txBody>
      </p:sp>
      <p:sp>
        <p:nvSpPr>
          <p:cNvPr id="70" name="Shape 7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Content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7" name="Shape 77"/>
          <p:cNvSpPr/>
          <p:nvPr>
            <p:ph type="body" idx="1"/>
          </p:nvPr>
        </p:nvSpPr>
        <p:spPr>
          <a:xfrm>
            <a:off x="681623" y="575050"/>
            <a:ext cx="16380254" cy="12438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8" name="Shape 78"/>
          <p:cNvSpPr/>
          <p:nvPr>
            <p:ph type="title"/>
          </p:nvPr>
        </p:nvSpPr>
        <p:spPr>
          <a:xfrm>
            <a:off x="17283109" y="8540549"/>
            <a:ext cx="6744106" cy="1993347"/>
          </a:xfrm>
          <a:prstGeom prst="rect">
            <a:avLst/>
          </a:prstGeom>
        </p:spPr>
        <p:txBody>
          <a:bodyPr/>
          <a:lstStyle>
            <a:lvl1pPr>
              <a:defRPr sz="4200"/>
            </a:lvl1pPr>
          </a:lstStyle>
          <a:p>
            <a:pPr/>
            <a:r>
              <a:t>Title Text</a:t>
            </a:r>
          </a:p>
        </p:txBody>
      </p:sp>
      <p:sp>
        <p:nvSpPr>
          <p:cNvPr id="79" name="Shape 7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sldNum" sz="quarter" idx="2"/>
          </p:nvPr>
        </p:nvSpPr>
        <p:spPr>
          <a:xfrm>
            <a:off x="11785599" y="12344399"/>
            <a:ext cx="5689601" cy="736601"/>
          </a:xfrm>
          <a:prstGeom prst="rect">
            <a:avLst/>
          </a:prstGeom>
          <a:ln w="25400">
            <a:miter lim="400000"/>
          </a:ln>
        </p:spPr>
        <p:txBody>
          <a:bodyPr wrap="none" lIns="121919" tIns="121919" rIns="121919" bIns="121919" anchor="ctr">
            <a:spAutoFit/>
          </a:bodyPr>
          <a:lstStyle>
            <a:lvl1pPr algn="r">
              <a:defRPr sz="3200">
                <a:solidFill>
                  <a:srgbClr val="FFFFFF"/>
                </a:solidFill>
              </a:defRPr>
            </a:lvl1pPr>
          </a:lstStyle>
          <a:p>
            <a:pPr/>
            <a:fld id="{86CB4B4D-7CA3-9044-876B-883B54F8677D}" type="slidenum"/>
          </a:p>
        </p:txBody>
      </p:sp>
      <p:sp>
        <p:nvSpPr>
          <p:cNvPr id="3" name="Shape 3"/>
          <p:cNvSpPr/>
          <p:nvPr>
            <p:ph type="title"/>
          </p:nvPr>
        </p:nvSpPr>
        <p:spPr>
          <a:xfrm>
            <a:off x="1219199" y="449642"/>
            <a:ext cx="21945601" cy="2485265"/>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p>
            <a:pPr/>
            <a:r>
              <a:t>Title Text</a:t>
            </a:r>
          </a:p>
        </p:txBody>
      </p:sp>
      <p:sp>
        <p:nvSpPr>
          <p:cNvPr id="4" name="Shape 4"/>
          <p:cNvSpPr/>
          <p:nvPr>
            <p:ph type="body" idx="1"/>
          </p:nvPr>
        </p:nvSpPr>
        <p:spPr>
          <a:xfrm>
            <a:off x="1219199" y="2934906"/>
            <a:ext cx="21945601" cy="9582912"/>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xmlns:p14="http://schemas.microsoft.com/office/powerpoint/2010/main" spd="med" advClick="1"/>
  <p:txStyles>
    <p:titleStyle>
      <a:lvl1pPr marL="0" marR="0" indent="0" algn="ctr" defTabSz="2438400" rtl="0" latinLnBrk="0">
        <a:lnSpc>
          <a:spcPct val="100000"/>
        </a:lnSpc>
        <a:spcBef>
          <a:spcPts val="0"/>
        </a:spcBef>
        <a:spcAft>
          <a:spcPts val="0"/>
        </a:spcAft>
        <a:buClrTx/>
        <a:buSzTx/>
        <a:buFontTx/>
        <a:buNone/>
        <a:tabLst/>
        <a:defRPr b="0" baseline="0" cap="none" i="0" spc="0" strike="noStrike" sz="11600" u="none">
          <a:ln>
            <a:noFill/>
          </a:ln>
          <a:solidFill>
            <a:srgbClr val="381A14"/>
          </a:solidFill>
          <a:uFillTx/>
          <a:latin typeface="+mj-lt"/>
          <a:ea typeface="+mj-ea"/>
          <a:cs typeface="+mj-cs"/>
          <a:sym typeface="Georgia"/>
        </a:defRPr>
      </a:lvl1pPr>
      <a:lvl2pPr marL="0" marR="0" indent="0" algn="ctr" defTabSz="2438400" rtl="0" latinLnBrk="0">
        <a:lnSpc>
          <a:spcPct val="100000"/>
        </a:lnSpc>
        <a:spcBef>
          <a:spcPts val="0"/>
        </a:spcBef>
        <a:spcAft>
          <a:spcPts val="0"/>
        </a:spcAft>
        <a:buClrTx/>
        <a:buSzTx/>
        <a:buFontTx/>
        <a:buNone/>
        <a:tabLst/>
        <a:defRPr b="0" baseline="0" cap="none" i="0" spc="0" strike="noStrike" sz="11600" u="none">
          <a:ln>
            <a:noFill/>
          </a:ln>
          <a:solidFill>
            <a:srgbClr val="381A14"/>
          </a:solidFill>
          <a:uFillTx/>
          <a:latin typeface="+mj-lt"/>
          <a:ea typeface="+mj-ea"/>
          <a:cs typeface="+mj-cs"/>
          <a:sym typeface="Georgia"/>
        </a:defRPr>
      </a:lvl2pPr>
      <a:lvl3pPr marL="0" marR="0" indent="0" algn="ctr" defTabSz="2438400" rtl="0" latinLnBrk="0">
        <a:lnSpc>
          <a:spcPct val="100000"/>
        </a:lnSpc>
        <a:spcBef>
          <a:spcPts val="0"/>
        </a:spcBef>
        <a:spcAft>
          <a:spcPts val="0"/>
        </a:spcAft>
        <a:buClrTx/>
        <a:buSzTx/>
        <a:buFontTx/>
        <a:buNone/>
        <a:tabLst/>
        <a:defRPr b="0" baseline="0" cap="none" i="0" spc="0" strike="noStrike" sz="11600" u="none">
          <a:ln>
            <a:noFill/>
          </a:ln>
          <a:solidFill>
            <a:srgbClr val="381A14"/>
          </a:solidFill>
          <a:uFillTx/>
          <a:latin typeface="+mj-lt"/>
          <a:ea typeface="+mj-ea"/>
          <a:cs typeface="+mj-cs"/>
          <a:sym typeface="Georgia"/>
        </a:defRPr>
      </a:lvl3pPr>
      <a:lvl4pPr marL="0" marR="0" indent="0" algn="ctr" defTabSz="2438400" rtl="0" latinLnBrk="0">
        <a:lnSpc>
          <a:spcPct val="100000"/>
        </a:lnSpc>
        <a:spcBef>
          <a:spcPts val="0"/>
        </a:spcBef>
        <a:spcAft>
          <a:spcPts val="0"/>
        </a:spcAft>
        <a:buClrTx/>
        <a:buSzTx/>
        <a:buFontTx/>
        <a:buNone/>
        <a:tabLst/>
        <a:defRPr b="0" baseline="0" cap="none" i="0" spc="0" strike="noStrike" sz="11600" u="none">
          <a:ln>
            <a:noFill/>
          </a:ln>
          <a:solidFill>
            <a:srgbClr val="381A14"/>
          </a:solidFill>
          <a:uFillTx/>
          <a:latin typeface="+mj-lt"/>
          <a:ea typeface="+mj-ea"/>
          <a:cs typeface="+mj-cs"/>
          <a:sym typeface="Georgia"/>
        </a:defRPr>
      </a:lvl4pPr>
      <a:lvl5pPr marL="0" marR="0" indent="0" algn="ctr" defTabSz="2438400" rtl="0" latinLnBrk="0">
        <a:lnSpc>
          <a:spcPct val="100000"/>
        </a:lnSpc>
        <a:spcBef>
          <a:spcPts val="0"/>
        </a:spcBef>
        <a:spcAft>
          <a:spcPts val="0"/>
        </a:spcAft>
        <a:buClrTx/>
        <a:buSzTx/>
        <a:buFontTx/>
        <a:buNone/>
        <a:tabLst/>
        <a:defRPr b="0" baseline="0" cap="none" i="0" spc="0" strike="noStrike" sz="11600" u="none">
          <a:ln>
            <a:noFill/>
          </a:ln>
          <a:solidFill>
            <a:srgbClr val="381A14"/>
          </a:solidFill>
          <a:uFillTx/>
          <a:latin typeface="+mj-lt"/>
          <a:ea typeface="+mj-ea"/>
          <a:cs typeface="+mj-cs"/>
          <a:sym typeface="Georgia"/>
        </a:defRPr>
      </a:lvl5pPr>
      <a:lvl6pPr marL="0" marR="0" indent="0" algn="ctr" defTabSz="2438400" rtl="0" latinLnBrk="0">
        <a:lnSpc>
          <a:spcPct val="100000"/>
        </a:lnSpc>
        <a:spcBef>
          <a:spcPts val="0"/>
        </a:spcBef>
        <a:spcAft>
          <a:spcPts val="0"/>
        </a:spcAft>
        <a:buClrTx/>
        <a:buSzTx/>
        <a:buFontTx/>
        <a:buNone/>
        <a:tabLst/>
        <a:defRPr b="0" baseline="0" cap="none" i="0" spc="0" strike="noStrike" sz="11600" u="none">
          <a:ln>
            <a:noFill/>
          </a:ln>
          <a:solidFill>
            <a:srgbClr val="381A14"/>
          </a:solidFill>
          <a:uFillTx/>
          <a:latin typeface="+mj-lt"/>
          <a:ea typeface="+mj-ea"/>
          <a:cs typeface="+mj-cs"/>
          <a:sym typeface="Georgia"/>
        </a:defRPr>
      </a:lvl6pPr>
      <a:lvl7pPr marL="0" marR="0" indent="0" algn="ctr" defTabSz="2438400" rtl="0" latinLnBrk="0">
        <a:lnSpc>
          <a:spcPct val="100000"/>
        </a:lnSpc>
        <a:spcBef>
          <a:spcPts val="0"/>
        </a:spcBef>
        <a:spcAft>
          <a:spcPts val="0"/>
        </a:spcAft>
        <a:buClrTx/>
        <a:buSzTx/>
        <a:buFontTx/>
        <a:buNone/>
        <a:tabLst/>
        <a:defRPr b="0" baseline="0" cap="none" i="0" spc="0" strike="noStrike" sz="11600" u="none">
          <a:ln>
            <a:noFill/>
          </a:ln>
          <a:solidFill>
            <a:srgbClr val="381A14"/>
          </a:solidFill>
          <a:uFillTx/>
          <a:latin typeface="+mj-lt"/>
          <a:ea typeface="+mj-ea"/>
          <a:cs typeface="+mj-cs"/>
          <a:sym typeface="Georgia"/>
        </a:defRPr>
      </a:lvl7pPr>
      <a:lvl8pPr marL="0" marR="0" indent="0" algn="ctr" defTabSz="2438400" rtl="0" latinLnBrk="0">
        <a:lnSpc>
          <a:spcPct val="100000"/>
        </a:lnSpc>
        <a:spcBef>
          <a:spcPts val="0"/>
        </a:spcBef>
        <a:spcAft>
          <a:spcPts val="0"/>
        </a:spcAft>
        <a:buClrTx/>
        <a:buSzTx/>
        <a:buFontTx/>
        <a:buNone/>
        <a:tabLst/>
        <a:defRPr b="0" baseline="0" cap="none" i="0" spc="0" strike="noStrike" sz="11600" u="none">
          <a:ln>
            <a:noFill/>
          </a:ln>
          <a:solidFill>
            <a:srgbClr val="381A14"/>
          </a:solidFill>
          <a:uFillTx/>
          <a:latin typeface="+mj-lt"/>
          <a:ea typeface="+mj-ea"/>
          <a:cs typeface="+mj-cs"/>
          <a:sym typeface="Georgia"/>
        </a:defRPr>
      </a:lvl8pPr>
      <a:lvl9pPr marL="0" marR="0" indent="0" algn="ctr" defTabSz="2438400" rtl="0" latinLnBrk="0">
        <a:lnSpc>
          <a:spcPct val="100000"/>
        </a:lnSpc>
        <a:spcBef>
          <a:spcPts val="0"/>
        </a:spcBef>
        <a:spcAft>
          <a:spcPts val="0"/>
        </a:spcAft>
        <a:buClrTx/>
        <a:buSzTx/>
        <a:buFontTx/>
        <a:buNone/>
        <a:tabLst/>
        <a:defRPr b="0" baseline="0" cap="none" i="0" spc="0" strike="noStrike" sz="11600" u="none">
          <a:ln>
            <a:noFill/>
          </a:ln>
          <a:solidFill>
            <a:srgbClr val="381A14"/>
          </a:solidFill>
          <a:uFillTx/>
          <a:latin typeface="+mj-lt"/>
          <a:ea typeface="+mj-ea"/>
          <a:cs typeface="+mj-cs"/>
          <a:sym typeface="Georgia"/>
        </a:defRPr>
      </a:lvl9pPr>
    </p:titleStyle>
    <p:bodyStyle>
      <a:lvl1pPr marL="0" marR="0" indent="0" algn="ctr" defTabSz="2438400" rtl="0" latinLnBrk="0">
        <a:lnSpc>
          <a:spcPct val="100000"/>
        </a:lnSpc>
        <a:spcBef>
          <a:spcPts val="1900"/>
        </a:spcBef>
        <a:spcAft>
          <a:spcPts val="0"/>
        </a:spcAft>
        <a:buClrTx/>
        <a:buSzTx/>
        <a:buFontTx/>
        <a:buNone/>
        <a:tabLst/>
        <a:defRPr b="0" baseline="0" cap="none" i="0" spc="0" strike="noStrike" sz="8000" u="none">
          <a:ln>
            <a:noFill/>
          </a:ln>
          <a:solidFill>
            <a:srgbClr val="381A14"/>
          </a:solidFill>
          <a:uFillTx/>
          <a:latin typeface="+mj-lt"/>
          <a:ea typeface="+mj-ea"/>
          <a:cs typeface="+mj-cs"/>
          <a:sym typeface="Georgia"/>
        </a:defRPr>
      </a:lvl1pPr>
      <a:lvl2pPr marL="1676400" marR="0" indent="-1219200" algn="ctr" defTabSz="2438400" rtl="0" latinLnBrk="0">
        <a:lnSpc>
          <a:spcPct val="100000"/>
        </a:lnSpc>
        <a:spcBef>
          <a:spcPts val="1900"/>
        </a:spcBef>
        <a:spcAft>
          <a:spcPts val="0"/>
        </a:spcAft>
        <a:buClrTx/>
        <a:buSzPct val="100000"/>
        <a:buFontTx/>
        <a:buChar char="•"/>
        <a:tabLst/>
        <a:defRPr b="0" baseline="0" cap="none" i="0" spc="0" strike="noStrike" sz="8000" u="none">
          <a:ln>
            <a:noFill/>
          </a:ln>
          <a:solidFill>
            <a:srgbClr val="381A14"/>
          </a:solidFill>
          <a:uFillTx/>
          <a:latin typeface="+mj-lt"/>
          <a:ea typeface="+mj-ea"/>
          <a:cs typeface="+mj-cs"/>
          <a:sym typeface="Georgia"/>
        </a:defRPr>
      </a:lvl2pPr>
      <a:lvl3pPr marL="0" marR="0" indent="914400" algn="ctr" defTabSz="2438400" rtl="0" latinLnBrk="0">
        <a:lnSpc>
          <a:spcPct val="100000"/>
        </a:lnSpc>
        <a:spcBef>
          <a:spcPts val="1900"/>
        </a:spcBef>
        <a:spcAft>
          <a:spcPts val="0"/>
        </a:spcAft>
        <a:buClrTx/>
        <a:buSzTx/>
        <a:buFontTx/>
        <a:buNone/>
        <a:tabLst/>
        <a:defRPr b="0" baseline="0" cap="none" i="0" spc="0" strike="noStrike" sz="8000" u="none">
          <a:ln>
            <a:noFill/>
          </a:ln>
          <a:solidFill>
            <a:srgbClr val="381A14"/>
          </a:solidFill>
          <a:uFillTx/>
          <a:latin typeface="+mj-lt"/>
          <a:ea typeface="+mj-ea"/>
          <a:cs typeface="+mj-cs"/>
          <a:sym typeface="Georgia"/>
        </a:defRPr>
      </a:lvl3pPr>
      <a:lvl4pPr marL="0" marR="0" indent="1371600" algn="ctr" defTabSz="2438400" rtl="0" latinLnBrk="0">
        <a:lnSpc>
          <a:spcPct val="100000"/>
        </a:lnSpc>
        <a:spcBef>
          <a:spcPts val="1900"/>
        </a:spcBef>
        <a:spcAft>
          <a:spcPts val="0"/>
        </a:spcAft>
        <a:buClrTx/>
        <a:buSzTx/>
        <a:buFontTx/>
        <a:buNone/>
        <a:tabLst/>
        <a:defRPr b="0" baseline="0" cap="none" i="0" spc="0" strike="noStrike" sz="8000" u="none">
          <a:ln>
            <a:noFill/>
          </a:ln>
          <a:solidFill>
            <a:srgbClr val="381A14"/>
          </a:solidFill>
          <a:uFillTx/>
          <a:latin typeface="+mj-lt"/>
          <a:ea typeface="+mj-ea"/>
          <a:cs typeface="+mj-cs"/>
          <a:sym typeface="Georgia"/>
        </a:defRPr>
      </a:lvl4pPr>
      <a:lvl5pPr marL="0" marR="0" indent="1828800" algn="ctr" defTabSz="2438400" rtl="0" latinLnBrk="0">
        <a:lnSpc>
          <a:spcPct val="100000"/>
        </a:lnSpc>
        <a:spcBef>
          <a:spcPts val="1900"/>
        </a:spcBef>
        <a:spcAft>
          <a:spcPts val="0"/>
        </a:spcAft>
        <a:buClrTx/>
        <a:buSzTx/>
        <a:buFontTx/>
        <a:buNone/>
        <a:tabLst/>
        <a:defRPr b="0" baseline="0" cap="none" i="0" spc="0" strike="noStrike" sz="8000" u="none">
          <a:ln>
            <a:noFill/>
          </a:ln>
          <a:solidFill>
            <a:srgbClr val="381A14"/>
          </a:solidFill>
          <a:uFillTx/>
          <a:latin typeface="+mj-lt"/>
          <a:ea typeface="+mj-ea"/>
          <a:cs typeface="+mj-cs"/>
          <a:sym typeface="Georgia"/>
        </a:defRPr>
      </a:lvl5pPr>
      <a:lvl6pPr marL="3200400" marR="0" indent="-914400" algn="ctr" defTabSz="2438400" rtl="0" latinLnBrk="0">
        <a:lnSpc>
          <a:spcPct val="100000"/>
        </a:lnSpc>
        <a:spcBef>
          <a:spcPts val="1900"/>
        </a:spcBef>
        <a:spcAft>
          <a:spcPts val="0"/>
        </a:spcAft>
        <a:buClrTx/>
        <a:buSzPct val="100000"/>
        <a:buFontTx/>
        <a:buChar char="•"/>
        <a:tabLst/>
        <a:defRPr b="0" baseline="0" cap="none" i="0" spc="0" strike="noStrike" sz="8000" u="none">
          <a:ln>
            <a:noFill/>
          </a:ln>
          <a:solidFill>
            <a:srgbClr val="381A14"/>
          </a:solidFill>
          <a:uFillTx/>
          <a:latin typeface="+mj-lt"/>
          <a:ea typeface="+mj-ea"/>
          <a:cs typeface="+mj-cs"/>
          <a:sym typeface="Georgia"/>
        </a:defRPr>
      </a:lvl6pPr>
      <a:lvl7pPr marL="3657600" marR="0" indent="-914400" algn="ctr" defTabSz="2438400" rtl="0" latinLnBrk="0">
        <a:lnSpc>
          <a:spcPct val="100000"/>
        </a:lnSpc>
        <a:spcBef>
          <a:spcPts val="1900"/>
        </a:spcBef>
        <a:spcAft>
          <a:spcPts val="0"/>
        </a:spcAft>
        <a:buClrTx/>
        <a:buSzPct val="100000"/>
        <a:buFontTx/>
        <a:buChar char="•"/>
        <a:tabLst/>
        <a:defRPr b="0" baseline="0" cap="none" i="0" spc="0" strike="noStrike" sz="8000" u="none">
          <a:ln>
            <a:noFill/>
          </a:ln>
          <a:solidFill>
            <a:srgbClr val="381A14"/>
          </a:solidFill>
          <a:uFillTx/>
          <a:latin typeface="+mj-lt"/>
          <a:ea typeface="+mj-ea"/>
          <a:cs typeface="+mj-cs"/>
          <a:sym typeface="Georgia"/>
        </a:defRPr>
      </a:lvl7pPr>
      <a:lvl8pPr marL="4114800" marR="0" indent="-914400" algn="ctr" defTabSz="2438400" rtl="0" latinLnBrk="0">
        <a:lnSpc>
          <a:spcPct val="100000"/>
        </a:lnSpc>
        <a:spcBef>
          <a:spcPts val="1900"/>
        </a:spcBef>
        <a:spcAft>
          <a:spcPts val="0"/>
        </a:spcAft>
        <a:buClrTx/>
        <a:buSzPct val="100000"/>
        <a:buFontTx/>
        <a:buChar char="•"/>
        <a:tabLst/>
        <a:defRPr b="0" baseline="0" cap="none" i="0" spc="0" strike="noStrike" sz="8000" u="none">
          <a:ln>
            <a:noFill/>
          </a:ln>
          <a:solidFill>
            <a:srgbClr val="381A14"/>
          </a:solidFill>
          <a:uFillTx/>
          <a:latin typeface="+mj-lt"/>
          <a:ea typeface="+mj-ea"/>
          <a:cs typeface="+mj-cs"/>
          <a:sym typeface="Georgia"/>
        </a:defRPr>
      </a:lvl8pPr>
      <a:lvl9pPr marL="4572000" marR="0" indent="-914400" algn="ctr" defTabSz="2438400" rtl="0" latinLnBrk="0">
        <a:lnSpc>
          <a:spcPct val="100000"/>
        </a:lnSpc>
        <a:spcBef>
          <a:spcPts val="1900"/>
        </a:spcBef>
        <a:spcAft>
          <a:spcPts val="0"/>
        </a:spcAft>
        <a:buClrTx/>
        <a:buSzPct val="100000"/>
        <a:buFontTx/>
        <a:buChar char="•"/>
        <a:tabLst/>
        <a:defRPr b="0" baseline="0" cap="none" i="0" spc="0" strike="noStrike" sz="8000" u="none">
          <a:ln>
            <a:noFill/>
          </a:ln>
          <a:solidFill>
            <a:srgbClr val="381A14"/>
          </a:solidFill>
          <a:uFillTx/>
          <a:latin typeface="+mj-lt"/>
          <a:ea typeface="+mj-ea"/>
          <a:cs typeface="+mj-cs"/>
          <a:sym typeface="Georgia"/>
        </a:defRPr>
      </a:lvl9pPr>
    </p:bodyStyle>
    <p:otherStyle>
      <a:lvl1pPr marL="0" marR="0" indent="0" algn="r" defTabSz="2438400" rtl="0" latinLnBrk="0">
        <a:lnSpc>
          <a:spcPct val="100000"/>
        </a:lnSpc>
        <a:spcBef>
          <a:spcPts val="0"/>
        </a:spcBef>
        <a:spcAft>
          <a:spcPts val="0"/>
        </a:spcAft>
        <a:buClrTx/>
        <a:buSzTx/>
        <a:buFontTx/>
        <a:buNone/>
        <a:tabLst/>
        <a:defRPr b="0" baseline="0" cap="none" i="0" spc="0" strike="noStrike" sz="3200" u="none">
          <a:ln>
            <a:noFill/>
          </a:ln>
          <a:solidFill>
            <a:schemeClr val="tx1"/>
          </a:solidFill>
          <a:uFillTx/>
          <a:latin typeface="+mn-lt"/>
          <a:ea typeface="+mn-ea"/>
          <a:cs typeface="+mn-cs"/>
          <a:sym typeface="Georgia"/>
        </a:defRPr>
      </a:lvl1pPr>
      <a:lvl2pPr marL="0" marR="0" indent="457200" algn="r" defTabSz="2438400" rtl="0" latinLnBrk="0">
        <a:lnSpc>
          <a:spcPct val="100000"/>
        </a:lnSpc>
        <a:spcBef>
          <a:spcPts val="0"/>
        </a:spcBef>
        <a:spcAft>
          <a:spcPts val="0"/>
        </a:spcAft>
        <a:buClrTx/>
        <a:buSzTx/>
        <a:buFontTx/>
        <a:buNone/>
        <a:tabLst/>
        <a:defRPr b="0" baseline="0" cap="none" i="0" spc="0" strike="noStrike" sz="3200" u="none">
          <a:ln>
            <a:noFill/>
          </a:ln>
          <a:solidFill>
            <a:schemeClr val="tx1"/>
          </a:solidFill>
          <a:uFillTx/>
          <a:latin typeface="+mn-lt"/>
          <a:ea typeface="+mn-ea"/>
          <a:cs typeface="+mn-cs"/>
          <a:sym typeface="Georgia"/>
        </a:defRPr>
      </a:lvl2pPr>
      <a:lvl3pPr marL="0" marR="0" indent="914400" algn="r" defTabSz="2438400" rtl="0" latinLnBrk="0">
        <a:lnSpc>
          <a:spcPct val="100000"/>
        </a:lnSpc>
        <a:spcBef>
          <a:spcPts val="0"/>
        </a:spcBef>
        <a:spcAft>
          <a:spcPts val="0"/>
        </a:spcAft>
        <a:buClrTx/>
        <a:buSzTx/>
        <a:buFontTx/>
        <a:buNone/>
        <a:tabLst/>
        <a:defRPr b="0" baseline="0" cap="none" i="0" spc="0" strike="noStrike" sz="3200" u="none">
          <a:ln>
            <a:noFill/>
          </a:ln>
          <a:solidFill>
            <a:schemeClr val="tx1"/>
          </a:solidFill>
          <a:uFillTx/>
          <a:latin typeface="+mn-lt"/>
          <a:ea typeface="+mn-ea"/>
          <a:cs typeface="+mn-cs"/>
          <a:sym typeface="Georgia"/>
        </a:defRPr>
      </a:lvl3pPr>
      <a:lvl4pPr marL="0" marR="0" indent="1371600" algn="r" defTabSz="2438400" rtl="0" latinLnBrk="0">
        <a:lnSpc>
          <a:spcPct val="100000"/>
        </a:lnSpc>
        <a:spcBef>
          <a:spcPts val="0"/>
        </a:spcBef>
        <a:spcAft>
          <a:spcPts val="0"/>
        </a:spcAft>
        <a:buClrTx/>
        <a:buSzTx/>
        <a:buFontTx/>
        <a:buNone/>
        <a:tabLst/>
        <a:defRPr b="0" baseline="0" cap="none" i="0" spc="0" strike="noStrike" sz="3200" u="none">
          <a:ln>
            <a:noFill/>
          </a:ln>
          <a:solidFill>
            <a:schemeClr val="tx1"/>
          </a:solidFill>
          <a:uFillTx/>
          <a:latin typeface="+mn-lt"/>
          <a:ea typeface="+mn-ea"/>
          <a:cs typeface="+mn-cs"/>
          <a:sym typeface="Georgia"/>
        </a:defRPr>
      </a:lvl4pPr>
      <a:lvl5pPr marL="0" marR="0" indent="1828800" algn="r" defTabSz="2438400" rtl="0" latinLnBrk="0">
        <a:lnSpc>
          <a:spcPct val="100000"/>
        </a:lnSpc>
        <a:spcBef>
          <a:spcPts val="0"/>
        </a:spcBef>
        <a:spcAft>
          <a:spcPts val="0"/>
        </a:spcAft>
        <a:buClrTx/>
        <a:buSzTx/>
        <a:buFontTx/>
        <a:buNone/>
        <a:tabLst/>
        <a:defRPr b="0" baseline="0" cap="none" i="0" spc="0" strike="noStrike" sz="3200" u="none">
          <a:ln>
            <a:noFill/>
          </a:ln>
          <a:solidFill>
            <a:schemeClr val="tx1"/>
          </a:solidFill>
          <a:uFillTx/>
          <a:latin typeface="+mn-lt"/>
          <a:ea typeface="+mn-ea"/>
          <a:cs typeface="+mn-cs"/>
          <a:sym typeface="Georgia"/>
        </a:defRPr>
      </a:lvl5pPr>
      <a:lvl6pPr marL="0" marR="0" indent="2286000" algn="r" defTabSz="2438400" rtl="0" latinLnBrk="0">
        <a:lnSpc>
          <a:spcPct val="100000"/>
        </a:lnSpc>
        <a:spcBef>
          <a:spcPts val="0"/>
        </a:spcBef>
        <a:spcAft>
          <a:spcPts val="0"/>
        </a:spcAft>
        <a:buClrTx/>
        <a:buSzTx/>
        <a:buFontTx/>
        <a:buNone/>
        <a:tabLst/>
        <a:defRPr b="0" baseline="0" cap="none" i="0" spc="0" strike="noStrike" sz="3200" u="none">
          <a:ln>
            <a:noFill/>
          </a:ln>
          <a:solidFill>
            <a:schemeClr val="tx1"/>
          </a:solidFill>
          <a:uFillTx/>
          <a:latin typeface="+mn-lt"/>
          <a:ea typeface="+mn-ea"/>
          <a:cs typeface="+mn-cs"/>
          <a:sym typeface="Georgia"/>
        </a:defRPr>
      </a:lvl6pPr>
      <a:lvl7pPr marL="0" marR="0" indent="2743200" algn="r" defTabSz="2438400" rtl="0" latinLnBrk="0">
        <a:lnSpc>
          <a:spcPct val="100000"/>
        </a:lnSpc>
        <a:spcBef>
          <a:spcPts val="0"/>
        </a:spcBef>
        <a:spcAft>
          <a:spcPts val="0"/>
        </a:spcAft>
        <a:buClrTx/>
        <a:buSzTx/>
        <a:buFontTx/>
        <a:buNone/>
        <a:tabLst/>
        <a:defRPr b="0" baseline="0" cap="none" i="0" spc="0" strike="noStrike" sz="3200" u="none">
          <a:ln>
            <a:noFill/>
          </a:ln>
          <a:solidFill>
            <a:schemeClr val="tx1"/>
          </a:solidFill>
          <a:uFillTx/>
          <a:latin typeface="+mn-lt"/>
          <a:ea typeface="+mn-ea"/>
          <a:cs typeface="+mn-cs"/>
          <a:sym typeface="Georgia"/>
        </a:defRPr>
      </a:lvl7pPr>
      <a:lvl8pPr marL="0" marR="0" indent="3200400" algn="r" defTabSz="2438400" rtl="0" latinLnBrk="0">
        <a:lnSpc>
          <a:spcPct val="100000"/>
        </a:lnSpc>
        <a:spcBef>
          <a:spcPts val="0"/>
        </a:spcBef>
        <a:spcAft>
          <a:spcPts val="0"/>
        </a:spcAft>
        <a:buClrTx/>
        <a:buSzTx/>
        <a:buFontTx/>
        <a:buNone/>
        <a:tabLst/>
        <a:defRPr b="0" baseline="0" cap="none" i="0" spc="0" strike="noStrike" sz="3200" u="none">
          <a:ln>
            <a:noFill/>
          </a:ln>
          <a:solidFill>
            <a:schemeClr val="tx1"/>
          </a:solidFill>
          <a:uFillTx/>
          <a:latin typeface="+mn-lt"/>
          <a:ea typeface="+mn-ea"/>
          <a:cs typeface="+mn-cs"/>
          <a:sym typeface="Georgia"/>
        </a:defRPr>
      </a:lvl8pPr>
      <a:lvl9pPr marL="0" marR="0" indent="3657600" algn="r" defTabSz="2438400" rtl="0" latinLnBrk="0">
        <a:lnSpc>
          <a:spcPct val="100000"/>
        </a:lnSpc>
        <a:spcBef>
          <a:spcPts val="0"/>
        </a:spcBef>
        <a:spcAft>
          <a:spcPts val="0"/>
        </a:spcAft>
        <a:buClrTx/>
        <a:buSzTx/>
        <a:buFontTx/>
        <a:buNone/>
        <a:tabLst/>
        <a:defRPr b="0" baseline="0" cap="none" i="0" spc="0" strike="noStrike" sz="3200" u="none">
          <a:ln>
            <a:noFill/>
          </a:ln>
          <a:solidFill>
            <a:schemeClr val="tx1"/>
          </a:solidFill>
          <a:uFillTx/>
          <a:latin typeface="+mn-lt"/>
          <a:ea typeface="+mn-ea"/>
          <a:cs typeface="+mn-cs"/>
          <a:sym typeface="Georgi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tif"/></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8" name="pasted-image.tiff"/>
          <p:cNvPicPr>
            <a:picLocks noChangeAspect="1"/>
          </p:cNvPicPr>
          <p:nvPr/>
        </p:nvPicPr>
        <p:blipFill>
          <a:blip r:embed="rId2">
            <a:extLst/>
          </a:blip>
          <a:stretch>
            <a:fillRect/>
          </a:stretch>
        </p:blipFill>
        <p:spPr>
          <a:xfrm>
            <a:off x="-15900" y="-39241"/>
            <a:ext cx="24415800" cy="13733890"/>
          </a:xfrm>
          <a:prstGeom prst="rect">
            <a:avLst/>
          </a:prstGeom>
          <a:ln w="12700">
            <a:miter lim="400000"/>
          </a:ln>
        </p:spPr>
      </p:pic>
      <p:sp>
        <p:nvSpPr>
          <p:cNvPr id="89" name="Shape 8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body" idx="1"/>
          </p:nvPr>
        </p:nvSpPr>
        <p:spPr>
          <a:xfrm>
            <a:off x="4066318" y="512537"/>
            <a:ext cx="19910829" cy="9584749"/>
          </a:xfrm>
          <a:prstGeom prst="rect">
            <a:avLst/>
          </a:prstGeom>
        </p:spPr>
        <p:txBody>
          <a:bodyPr/>
          <a:lstStyle/>
          <a:p>
            <a:pPr marL="1048084" indent="-1048084" algn="l" defTabSz="2389632">
              <a:spcBef>
                <a:spcPts val="1800"/>
              </a:spcBef>
              <a:buSzPct val="100000"/>
              <a:buAutoNum type="arabicPeriod" startAt="1"/>
              <a:defRPr sz="7840"/>
            </a:pPr>
            <a:r>
              <a:t>He has compassion for the helpless</a:t>
            </a:r>
          </a:p>
          <a:p>
            <a:pPr marL="1048084" indent="-1048084" algn="l" defTabSz="2389632">
              <a:spcBef>
                <a:spcPts val="1800"/>
              </a:spcBef>
              <a:buSzPct val="100000"/>
              <a:buAutoNum type="arabicPeriod" startAt="1"/>
              <a:defRPr sz="7840"/>
            </a:pPr>
            <a:r>
              <a:t>He seeks lost sheep</a:t>
            </a:r>
          </a:p>
          <a:p>
            <a:pPr marL="1048084" indent="-1048084" algn="l" defTabSz="2389632">
              <a:spcBef>
                <a:spcPts val="1800"/>
              </a:spcBef>
              <a:buSzPct val="100000"/>
              <a:buAutoNum type="arabicPeriod" startAt="1"/>
              <a:defRPr sz="7840"/>
            </a:pPr>
            <a:r>
              <a:t>He knows his own sheep</a:t>
            </a:r>
          </a:p>
          <a:p>
            <a:pPr marL="1048084" indent="-1048084" algn="l" defTabSz="2389632">
              <a:spcBef>
                <a:spcPts val="1800"/>
              </a:spcBef>
              <a:buSzPct val="100000"/>
              <a:buAutoNum type="arabicPeriod" startAt="1"/>
              <a:defRPr sz="7840"/>
            </a:pPr>
            <a:r>
              <a:t>His sheep know His voice</a:t>
            </a:r>
          </a:p>
          <a:p>
            <a:pPr marL="1048084" indent="-1048084" algn="l" defTabSz="2389632">
              <a:spcBef>
                <a:spcPts val="1800"/>
              </a:spcBef>
              <a:buSzPct val="100000"/>
              <a:buAutoNum type="arabicPeriod" startAt="1"/>
              <a:defRPr sz="7840"/>
            </a:pPr>
            <a:r>
              <a:t>He provides for and protects His sheep</a:t>
            </a:r>
          </a:p>
          <a:p>
            <a:pPr marL="1048084" indent="-1048084" algn="l" defTabSz="2389632">
              <a:spcBef>
                <a:spcPts val="1800"/>
              </a:spcBef>
              <a:buSzPct val="100000"/>
              <a:buAutoNum type="arabicPeriod" startAt="1"/>
              <a:defRPr sz="7840"/>
            </a:pPr>
            <a:r>
              <a:t>He lays down His life for His sheep</a:t>
            </a:r>
          </a:p>
          <a:p>
            <a:pPr marL="1048084" indent="-1048084" algn="l" defTabSz="2389632">
              <a:spcBef>
                <a:spcPts val="1800"/>
              </a:spcBef>
              <a:buSzPct val="100000"/>
              <a:buAutoNum type="arabicPeriod" startAt="1"/>
              <a:defRPr sz="7840"/>
            </a:pPr>
            <a:r>
              <a:t>He judges the sheep</a:t>
            </a:r>
          </a:p>
        </p:txBody>
      </p:sp>
      <p:sp>
        <p:nvSpPr>
          <p:cNvPr id="125" name="Shape 125"/>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algn="r">
              <a:spcBef>
                <a:spcPts val="800"/>
              </a:spcBef>
              <a:defRPr b="1" sz="6000"/>
            </a:lvl1pPr>
          </a:lstStyle>
          <a:p>
            <a:pPr/>
            <a:r>
              <a:t>Jesus Christ’s role as the Good Shepherd</a:t>
            </a:r>
          </a:p>
        </p:txBody>
      </p:sp>
      <p:sp>
        <p:nvSpPr>
          <p:cNvPr id="126" name="Shape 12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body" idx="1"/>
          </p:nvPr>
        </p:nvSpPr>
        <p:spPr>
          <a:prstGeom prst="rect">
            <a:avLst/>
          </a:prstGeom>
        </p:spPr>
        <p:txBody>
          <a:bodyPr/>
          <a:lstStyle/>
          <a:p>
            <a:pPr>
              <a:defRPr b="1"/>
            </a:pPr>
            <a:r>
              <a:t>Matthew 9:36 (NIV)</a:t>
            </a:r>
          </a:p>
          <a:p>
            <a:pPr/>
            <a:r>
              <a:t>36 When he saw the crowds, he had compassion on them, because they were harassed and helpless, like sheep without a Shepherd.</a:t>
            </a:r>
          </a:p>
          <a:p>
            <a:pPr/>
            <a:r>
              <a:t>See also Mk 6:34 ; Jn 11:52</a:t>
            </a:r>
          </a:p>
        </p:txBody>
      </p:sp>
      <p:sp>
        <p:nvSpPr>
          <p:cNvPr id="129" name="Shape 129"/>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algn="r">
              <a:spcBef>
                <a:spcPts val="800"/>
              </a:spcBef>
              <a:defRPr b="1" sz="6000"/>
            </a:lvl1pPr>
          </a:lstStyle>
          <a:p>
            <a:pPr/>
            <a:r>
              <a:t>He has compassion for the helpless</a:t>
            </a:r>
          </a:p>
        </p:txBody>
      </p:sp>
      <p:sp>
        <p:nvSpPr>
          <p:cNvPr id="130" name="Shape 13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body" idx="1"/>
          </p:nvPr>
        </p:nvSpPr>
        <p:spPr>
          <a:prstGeom prst="rect">
            <a:avLst/>
          </a:prstGeom>
        </p:spPr>
        <p:txBody>
          <a:bodyPr/>
          <a:lstStyle/>
          <a:p>
            <a:pPr defTabSz="1999488">
              <a:spcBef>
                <a:spcPts val="1500"/>
              </a:spcBef>
              <a:defRPr b="1" sz="6560"/>
            </a:pPr>
            <a:r>
              <a:t>Matthew 18:12–14 (NIV) — </a:t>
            </a:r>
            <a:r>
              <a:rPr b="0"/>
              <a:t>12 “What do you think? If a man owns a hundred sheep, and one of them wanders away, will he not leave the ninety-nine on the hills and go to look for the one that wandered off? 13 And if he finds it, truly I tell you, he is happier about that one sheep than about the ninety-nine that did not wander off. 14 In the same way your Father in heaven is not willing that any of these little ones should perish.</a:t>
            </a:r>
            <a:endParaRPr b="0"/>
          </a:p>
          <a:p>
            <a:pPr defTabSz="1999488">
              <a:spcBef>
                <a:spcPts val="1500"/>
              </a:spcBef>
              <a:defRPr sz="6560"/>
            </a:pPr>
            <a:r>
              <a:t>See also Mt 10:6 ; Mt 15:24 ; Lk 19:10 ; Jn 10:16</a:t>
            </a:r>
          </a:p>
        </p:txBody>
      </p:sp>
      <p:sp>
        <p:nvSpPr>
          <p:cNvPr id="135" name="Shape 135"/>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algn="r">
              <a:spcBef>
                <a:spcPts val="800"/>
              </a:spcBef>
              <a:defRPr b="1" sz="6000"/>
            </a:lvl1pPr>
          </a:lstStyle>
          <a:p>
            <a:pPr/>
            <a:r>
              <a:t>He seeks lost sheep</a:t>
            </a:r>
          </a:p>
        </p:txBody>
      </p:sp>
      <p:sp>
        <p:nvSpPr>
          <p:cNvPr id="136" name="Shape 13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body" idx="1"/>
          </p:nvPr>
        </p:nvSpPr>
        <p:spPr>
          <a:prstGeom prst="rect">
            <a:avLst/>
          </a:prstGeom>
        </p:spPr>
        <p:txBody>
          <a:bodyPr/>
          <a:lstStyle/>
          <a:p>
            <a:pPr>
              <a:defRPr b="1"/>
            </a:pPr>
            <a:r>
              <a:t>John 10:14–15 (NIV) </a:t>
            </a:r>
            <a:r>
              <a:rPr b="0"/>
              <a:t>— 14 “I am the Good Shepherd; I know my sheep and my sheep know me—15 just as the Father knows me and I know the Father—and I lay down my life for the sheep.</a:t>
            </a:r>
            <a:endParaRPr b="0"/>
          </a:p>
          <a:p>
            <a:pPr/>
            <a:r>
              <a:t>See also Mt 25:32 ; Jn 10:27</a:t>
            </a:r>
          </a:p>
        </p:txBody>
      </p:sp>
      <p:sp>
        <p:nvSpPr>
          <p:cNvPr id="141" name="Shape 141"/>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algn="r">
              <a:spcBef>
                <a:spcPts val="800"/>
              </a:spcBef>
              <a:defRPr b="1" sz="6000"/>
            </a:lvl1pPr>
          </a:lstStyle>
          <a:p>
            <a:pPr/>
            <a:r>
              <a:t>He knows His own sheep</a:t>
            </a:r>
          </a:p>
        </p:txBody>
      </p:sp>
      <p:sp>
        <p:nvSpPr>
          <p:cNvPr id="142" name="Shape 14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body" idx="1"/>
          </p:nvPr>
        </p:nvSpPr>
        <p:spPr>
          <a:prstGeom prst="rect">
            <a:avLst/>
          </a:prstGeom>
        </p:spPr>
        <p:txBody>
          <a:bodyPr/>
          <a:lstStyle/>
          <a:p>
            <a:pPr/>
            <a:r>
              <a:rPr b="1"/>
              <a:t>John 10:4 (NIV) </a:t>
            </a:r>
            <a:r>
              <a:t>— 4 When he has brought out all his own, he goes on ahead of them, and his sheep follow him because they know his voice.</a:t>
            </a:r>
          </a:p>
          <a:p>
            <a:pPr/>
            <a:r>
              <a:t>See also Jn 10:3 ; Jn 10:5 ; Jn 10:16 ; Jn 10:27</a:t>
            </a:r>
          </a:p>
        </p:txBody>
      </p:sp>
      <p:sp>
        <p:nvSpPr>
          <p:cNvPr id="147" name="Shape 147"/>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algn="r">
              <a:spcBef>
                <a:spcPts val="800"/>
              </a:spcBef>
              <a:defRPr b="1" sz="6000"/>
            </a:lvl1pPr>
          </a:lstStyle>
          <a:p>
            <a:pPr/>
            <a:r>
              <a:t>His sheep know His voice</a:t>
            </a:r>
          </a:p>
        </p:txBody>
      </p:sp>
      <p:sp>
        <p:nvSpPr>
          <p:cNvPr id="148" name="Shape 14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body" idx="1"/>
          </p:nvPr>
        </p:nvSpPr>
        <p:spPr>
          <a:prstGeom prst="rect">
            <a:avLst/>
          </a:prstGeom>
        </p:spPr>
        <p:txBody>
          <a:bodyPr/>
          <a:lstStyle/>
          <a:p>
            <a:pPr/>
            <a:r>
              <a:rPr b="1"/>
              <a:t>John 10:9 (NIV)</a:t>
            </a:r>
            <a:r>
              <a:t> — 9 I am the gate; whoever enters through me will be saved. They will come in and go out, and find pasture.</a:t>
            </a:r>
          </a:p>
          <a:p>
            <a:pPr/>
            <a:r>
              <a:t>See also Jn 10:28</a:t>
            </a:r>
          </a:p>
        </p:txBody>
      </p:sp>
      <p:sp>
        <p:nvSpPr>
          <p:cNvPr id="153" name="Shape 153"/>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algn="r">
              <a:spcBef>
                <a:spcPts val="800"/>
              </a:spcBef>
              <a:defRPr b="1" sz="6000"/>
            </a:lvl1pPr>
          </a:lstStyle>
          <a:p>
            <a:pPr/>
            <a:r>
              <a:t>He provides for and protects His sheep</a:t>
            </a:r>
          </a:p>
        </p:txBody>
      </p:sp>
      <p:sp>
        <p:nvSpPr>
          <p:cNvPr id="154" name="Shape 15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body" idx="1"/>
          </p:nvPr>
        </p:nvSpPr>
        <p:spPr>
          <a:prstGeom prst="rect">
            <a:avLst/>
          </a:prstGeom>
        </p:spPr>
        <p:txBody>
          <a:bodyPr/>
          <a:lstStyle/>
          <a:p>
            <a:pPr/>
            <a:r>
              <a:rPr b="1"/>
              <a:t>John 10:11 (NIV)</a:t>
            </a:r>
            <a:r>
              <a:t> — 11 “I am the Good Shepherd. The Good Shepherd lays down his life for the sheep.</a:t>
            </a:r>
          </a:p>
          <a:p>
            <a:pPr/>
            <a:r>
              <a:t>See also Mt 26:31 ; Jn 10:14–15 ; Jn 10:17–18</a:t>
            </a:r>
          </a:p>
        </p:txBody>
      </p:sp>
      <p:sp>
        <p:nvSpPr>
          <p:cNvPr id="159" name="Shape 159"/>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algn="r">
              <a:spcBef>
                <a:spcPts val="800"/>
              </a:spcBef>
              <a:defRPr b="1" sz="6000"/>
            </a:lvl1pPr>
          </a:lstStyle>
          <a:p>
            <a:pPr/>
            <a:r>
              <a:t>He lays down His life for His sheep</a:t>
            </a:r>
          </a:p>
        </p:txBody>
      </p:sp>
      <p:sp>
        <p:nvSpPr>
          <p:cNvPr id="160" name="Shape 16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body" idx="1"/>
          </p:nvPr>
        </p:nvSpPr>
        <p:spPr>
          <a:xfrm>
            <a:off x="1405048" y="383206"/>
            <a:ext cx="21760171" cy="8973628"/>
          </a:xfrm>
          <a:prstGeom prst="rect">
            <a:avLst/>
          </a:prstGeom>
        </p:spPr>
        <p:txBody>
          <a:bodyPr/>
          <a:lstStyle/>
          <a:p>
            <a:pPr defTabSz="2194559">
              <a:spcBef>
                <a:spcPts val="1700"/>
              </a:spcBef>
              <a:defRPr sz="7200"/>
            </a:pPr>
            <a:r>
              <a:rPr b="1"/>
              <a:t>Matthew 25:32–46 (NIV)</a:t>
            </a:r>
            <a:r>
              <a:t> — 32 All the nations will be gathered before him, and he will separate the people one from another as a Shepherd separates the sheep from the goats. 33 He will put the sheep on his right and the goats on his left. 34 “Then the King will say to those on his right, ‘Come, you who are blessed by my Father; take your inheritance, the kingdom prepared for you since the creation of the world…</a:t>
            </a:r>
          </a:p>
        </p:txBody>
      </p:sp>
      <p:sp>
        <p:nvSpPr>
          <p:cNvPr id="165" name="Shape 165"/>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algn="r">
              <a:spcBef>
                <a:spcPts val="800"/>
              </a:spcBef>
              <a:defRPr b="1" sz="6000"/>
            </a:lvl1pPr>
          </a:lstStyle>
          <a:p>
            <a:pPr/>
            <a:r>
              <a:t>He judges the sheep</a:t>
            </a:r>
          </a:p>
        </p:txBody>
      </p:sp>
      <p:sp>
        <p:nvSpPr>
          <p:cNvPr id="166" name="Shape 16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body" sz="quarter" idx="1"/>
          </p:nvPr>
        </p:nvSpPr>
        <p:spPr>
          <a:prstGeom prst="rect">
            <a:avLst/>
          </a:prstGeom>
        </p:spPr>
        <p:txBody>
          <a:bodyPr/>
          <a:lstStyle/>
          <a:p>
            <a:pPr/>
          </a:p>
        </p:txBody>
      </p:sp>
      <p:sp>
        <p:nvSpPr>
          <p:cNvPr id="171" name="Shape 171"/>
          <p:cNvSpPr/>
          <p:nvPr>
            <p:ph type="title"/>
          </p:nvPr>
        </p:nvSpPr>
        <p:spPr>
          <a:prstGeom prst="rect">
            <a:avLst/>
          </a:prstGeom>
        </p:spPr>
        <p:txBody>
          <a:bodyPr/>
          <a:lstStyle>
            <a:lvl1pPr defTabSz="2365248">
              <a:defRPr sz="11252"/>
            </a:lvl1pPr>
          </a:lstStyle>
          <a:p>
            <a:pPr/>
            <a:r>
              <a:t>Jesus Christ Shepherds His flock</a:t>
            </a:r>
          </a:p>
        </p:txBody>
      </p:sp>
      <p:sp>
        <p:nvSpPr>
          <p:cNvPr id="172" name="Shape 17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body" idx="1"/>
          </p:nvPr>
        </p:nvSpPr>
        <p:spPr>
          <a:prstGeom prst="rect">
            <a:avLst/>
          </a:prstGeom>
        </p:spPr>
        <p:txBody>
          <a:bodyPr/>
          <a:lstStyle/>
          <a:p>
            <a:pPr marL="1069473" indent="-1069473" algn="l">
              <a:buSzPct val="100000"/>
              <a:buAutoNum type="arabicPeriod" startAt="1"/>
            </a:pPr>
            <a:r>
              <a:t>Christians are Jesus Christ’s flock</a:t>
            </a:r>
          </a:p>
          <a:p>
            <a:pPr marL="1069473" indent="-1069473" algn="l">
              <a:buSzPct val="100000"/>
              <a:buAutoNum type="arabicPeriod" startAt="1"/>
            </a:pPr>
            <a:r>
              <a:t>Under-Shepherds are appointed over Jesus Christ’s flock</a:t>
            </a:r>
          </a:p>
        </p:txBody>
      </p:sp>
      <p:sp>
        <p:nvSpPr>
          <p:cNvPr id="175" name="Shape 175"/>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algn="r">
              <a:spcBef>
                <a:spcPts val="800"/>
              </a:spcBef>
              <a:defRPr b="1" sz="6000"/>
            </a:lvl1pPr>
          </a:lstStyle>
          <a:p>
            <a:pPr/>
            <a:r>
              <a:t>Jesus Christ Shepherds His flock</a:t>
            </a:r>
          </a:p>
        </p:txBody>
      </p:sp>
      <p:sp>
        <p:nvSpPr>
          <p:cNvPr id="176" name="Shape 17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ph type="body" sz="quarter" idx="1"/>
          </p:nvPr>
        </p:nvSpPr>
        <p:spPr>
          <a:xfrm>
            <a:off x="9271612" y="6074388"/>
            <a:ext cx="5958404" cy="1777044"/>
          </a:xfrm>
          <a:prstGeom prst="rect">
            <a:avLst/>
          </a:prstGeom>
        </p:spPr>
        <p:txBody>
          <a:bodyPr/>
          <a:lstStyle>
            <a:lvl1pPr>
              <a:lnSpc>
                <a:spcPct val="80000"/>
              </a:lnSpc>
              <a:spcBef>
                <a:spcPts val="800"/>
              </a:spcBef>
              <a:defRPr sz="6800"/>
            </a:lvl1pPr>
          </a:lstStyle>
          <a:p>
            <a:pPr/>
            <a:r>
              <a:t>John 10:1-21</a:t>
            </a:r>
          </a:p>
        </p:txBody>
      </p:sp>
      <p:sp>
        <p:nvSpPr>
          <p:cNvPr id="92" name="Shape 9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ph type="body" idx="1"/>
          </p:nvPr>
        </p:nvSpPr>
        <p:spPr>
          <a:prstGeom prst="rect">
            <a:avLst/>
          </a:prstGeom>
        </p:spPr>
        <p:txBody>
          <a:bodyPr/>
          <a:lstStyle/>
          <a:p>
            <a:pPr/>
            <a:r>
              <a:rPr b="1"/>
              <a:t>Luke 12:32 (NIV)</a:t>
            </a:r>
            <a:r>
              <a:t> — 32 “Do not be afraid, little flock, for your Father has been pleased to give you the kingdom.</a:t>
            </a:r>
          </a:p>
          <a:p>
            <a:pPr/>
            <a:r>
              <a:t>See also Mt 10:16 ; Jn 10:16 ; Ac 20:29 ; Ro 8:36</a:t>
            </a:r>
          </a:p>
        </p:txBody>
      </p:sp>
      <p:sp>
        <p:nvSpPr>
          <p:cNvPr id="179" name="Shape 179"/>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algn="r">
              <a:spcBef>
                <a:spcPts val="800"/>
              </a:spcBef>
              <a:defRPr b="1" sz="6000"/>
            </a:lvl1pPr>
          </a:lstStyle>
          <a:p>
            <a:pPr/>
            <a:r>
              <a:t>Christians are Jesus Christ’s flock</a:t>
            </a:r>
          </a:p>
        </p:txBody>
      </p:sp>
      <p:sp>
        <p:nvSpPr>
          <p:cNvPr id="180" name="Shape 18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body" idx="1"/>
          </p:nvPr>
        </p:nvSpPr>
        <p:spPr>
          <a:xfrm>
            <a:off x="346426" y="319298"/>
            <a:ext cx="23691149" cy="10223967"/>
          </a:xfrm>
          <a:prstGeom prst="rect">
            <a:avLst/>
          </a:prstGeom>
        </p:spPr>
        <p:txBody>
          <a:bodyPr/>
          <a:lstStyle/>
          <a:p>
            <a:pPr defTabSz="1877567">
              <a:spcBef>
                <a:spcPts val="1400"/>
              </a:spcBef>
              <a:defRPr sz="6160"/>
            </a:pPr>
            <a:r>
              <a:rPr b="1"/>
              <a:t>John 21:15–17 (NIV)</a:t>
            </a:r>
            <a:r>
              <a:t> — 15 When they had finished eating, Jesus said to Simon Peter, “Simon son of John, do you love me more than these?” “Yes, Lord,” he said, “you know that I love you.” Jesus said, “Feed my lambs.” 16 Again Jesus said, “Simon son of John, do you love me?” He answered, “Yes, Lord, you know that I love you.” Jesus said, “Take care of my sheep.” 17 The third time he said to him, “Simon son of John, do you love me?” Peter was hurt because Jesus asked him the third time, “Do you love me?” He said, “Lord, you know all things; you know that I love you.” Jesus said, “Feed my sheep.</a:t>
            </a:r>
          </a:p>
          <a:p>
            <a:pPr defTabSz="1877567">
              <a:spcBef>
                <a:spcPts val="1400"/>
              </a:spcBef>
              <a:defRPr sz="6160"/>
            </a:pPr>
            <a:r>
              <a:t>See also Ac 20:28 ; 1 Pe 5:2–4</a:t>
            </a:r>
          </a:p>
        </p:txBody>
      </p:sp>
      <p:sp>
        <p:nvSpPr>
          <p:cNvPr id="185" name="Shape 185"/>
          <p:cNvSpPr/>
          <p:nvPr>
            <p:ph type="body" idx="13"/>
          </p:nvPr>
        </p:nvSpPr>
        <p:spPr>
          <a:xfrm>
            <a:off x="5533875" y="10723034"/>
            <a:ext cx="17630926" cy="1980508"/>
          </a:xfrm>
          <a:prstGeom prst="rect">
            <a:avLst/>
          </a:prstGeom>
          <a:extLst>
            <a:ext uri="{C572A759-6A51-4108-AA02-DFA0A04FC94B}">
              <ma14:wrappingTextBoxFlag xmlns:ma14="http://schemas.microsoft.com/office/mac/drawingml/2011/main" val="1"/>
            </a:ext>
          </a:extLst>
        </p:spPr>
        <p:txBody>
          <a:bodyPr/>
          <a:lstStyle>
            <a:lvl1pPr algn="r">
              <a:spcBef>
                <a:spcPts val="800"/>
              </a:spcBef>
              <a:defRPr b="1" sz="6000"/>
            </a:lvl1pPr>
          </a:lstStyle>
          <a:p>
            <a:pPr/>
            <a:r>
              <a:t>Under-Shepherds are appointed over Jesus Christ’s flock</a:t>
            </a:r>
          </a:p>
        </p:txBody>
      </p:sp>
      <p:sp>
        <p:nvSpPr>
          <p:cNvPr id="186" name="Shape 18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title"/>
          </p:nvPr>
        </p:nvSpPr>
        <p:spPr>
          <a:prstGeom prst="rect">
            <a:avLst/>
          </a:prstGeom>
        </p:spPr>
        <p:txBody>
          <a:bodyPr/>
          <a:lstStyle>
            <a:lvl1pPr defTabSz="2365248">
              <a:defRPr sz="11252"/>
            </a:lvl1pPr>
          </a:lstStyle>
          <a:p>
            <a:pPr/>
            <a:r>
              <a:t>Jesus Christ the risen Lord is Shepherd</a:t>
            </a:r>
          </a:p>
        </p:txBody>
      </p:sp>
      <p:sp>
        <p:nvSpPr>
          <p:cNvPr id="191" name="Shape 19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body" idx="1"/>
          </p:nvPr>
        </p:nvSpPr>
        <p:spPr>
          <a:xfrm>
            <a:off x="1651446" y="-4650"/>
            <a:ext cx="21760170" cy="11611093"/>
          </a:xfrm>
          <a:prstGeom prst="rect">
            <a:avLst/>
          </a:prstGeom>
        </p:spPr>
        <p:txBody>
          <a:bodyPr/>
          <a:lstStyle/>
          <a:p>
            <a:pPr/>
            <a:r>
              <a:rPr b="1"/>
              <a:t>Revelation 7:17 (NIV)</a:t>
            </a:r>
            <a:r>
              <a:t> — 17 For the Lamb at the center of the throne will be their Shepherd; ‘he will lead them to springs of living water.’ ‘And God will wipe away every tear from their eyes.’”</a:t>
            </a:r>
          </a:p>
          <a:p>
            <a:pPr/>
            <a:r>
              <a:t>See also Heb 13:20 ; 1 Pe 2:25 ; 1 Pe 5:4</a:t>
            </a:r>
          </a:p>
        </p:txBody>
      </p:sp>
      <p:sp>
        <p:nvSpPr>
          <p:cNvPr id="194" name="Shape 19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8" name="pasted-image.tiff"/>
          <p:cNvPicPr>
            <a:picLocks noChangeAspect="1"/>
          </p:cNvPicPr>
          <p:nvPr/>
        </p:nvPicPr>
        <p:blipFill>
          <a:blip r:embed="rId2">
            <a:extLst/>
          </a:blip>
          <a:stretch>
            <a:fillRect/>
          </a:stretch>
        </p:blipFill>
        <p:spPr>
          <a:xfrm>
            <a:off x="-15900" y="-39241"/>
            <a:ext cx="24415800" cy="13733890"/>
          </a:xfrm>
          <a:prstGeom prst="rect">
            <a:avLst/>
          </a:prstGeom>
          <a:ln w="12700">
            <a:miter lim="400000"/>
          </a:ln>
        </p:spPr>
      </p:pic>
      <p:sp>
        <p:nvSpPr>
          <p:cNvPr id="199" name="Shape 19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ph type="body" idx="1"/>
          </p:nvPr>
        </p:nvSpPr>
        <p:spPr>
          <a:xfrm>
            <a:off x="681623" y="575050"/>
            <a:ext cx="16380255" cy="12438113"/>
          </a:xfrm>
          <a:prstGeom prst="rect">
            <a:avLst/>
          </a:prstGeom>
        </p:spPr>
        <p:txBody>
          <a:bodyPr anchor="t"/>
          <a:lstStyle/>
          <a:p>
            <a:pPr algn="l">
              <a:defRPr b="1" u="sng"/>
            </a:pPr>
            <a:r>
              <a:t>Outline</a:t>
            </a:r>
          </a:p>
          <a:p>
            <a:pPr marL="1069473" indent="-1069473" algn="l">
              <a:buSzPct val="100000"/>
              <a:buAutoNum type="arabicPeriod" startAt="1"/>
            </a:pPr>
            <a:r>
              <a:t>Prophecies about the Shepherd Messiah</a:t>
            </a:r>
          </a:p>
          <a:p>
            <a:pPr marL="1069473" indent="-1069473" algn="l">
              <a:buSzPct val="100000"/>
              <a:buAutoNum type="arabicPeriod" startAt="1"/>
            </a:pPr>
            <a:r>
              <a:t>Jesus Christ’s role as the Good Shepherd</a:t>
            </a:r>
          </a:p>
          <a:p>
            <a:pPr marL="1069473" indent="-1069473" algn="l">
              <a:buSzPct val="100000"/>
              <a:buAutoNum type="arabicPeriod" startAt="1"/>
            </a:pPr>
            <a:r>
              <a:t>Jesus Christ Shepherds his flock</a:t>
            </a:r>
          </a:p>
          <a:p>
            <a:pPr marL="1069473" indent="-1069473" algn="l">
              <a:buSzPct val="100000"/>
              <a:buAutoNum type="arabicPeriod" startAt="1"/>
            </a:pPr>
            <a:r>
              <a:t>Jesus Christ the risen Lord is Shepherd</a:t>
            </a:r>
          </a:p>
        </p:txBody>
      </p:sp>
      <p:sp>
        <p:nvSpPr>
          <p:cNvPr id="95" name="Shape 9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body" sz="quarter" idx="1"/>
          </p:nvPr>
        </p:nvSpPr>
        <p:spPr>
          <a:prstGeom prst="rect">
            <a:avLst/>
          </a:prstGeom>
        </p:spPr>
        <p:txBody>
          <a:bodyPr/>
          <a:lstStyle/>
          <a:p>
            <a:pPr>
              <a:lnSpc>
                <a:spcPct val="80000"/>
              </a:lnSpc>
              <a:spcBef>
                <a:spcPts val="800"/>
              </a:spcBef>
              <a:defRPr sz="3400"/>
            </a:pPr>
          </a:p>
        </p:txBody>
      </p:sp>
      <p:sp>
        <p:nvSpPr>
          <p:cNvPr id="98" name="Shape 98"/>
          <p:cNvSpPr/>
          <p:nvPr>
            <p:ph type="title"/>
          </p:nvPr>
        </p:nvSpPr>
        <p:spPr>
          <a:xfrm>
            <a:off x="2896901" y="2555775"/>
            <a:ext cx="13888071" cy="3492897"/>
          </a:xfrm>
          <a:prstGeom prst="rect">
            <a:avLst/>
          </a:prstGeom>
        </p:spPr>
        <p:txBody>
          <a:bodyPr/>
          <a:lstStyle>
            <a:lvl1pPr defTabSz="2365248">
              <a:defRPr sz="11252"/>
            </a:lvl1pPr>
          </a:lstStyle>
          <a:p>
            <a:pPr/>
            <a:r>
              <a:t>Prophecies about the Shepherd Messiah</a:t>
            </a:r>
          </a:p>
        </p:txBody>
      </p:sp>
      <p:sp>
        <p:nvSpPr>
          <p:cNvPr id="99" name="Shape 9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ph type="body" idx="1"/>
          </p:nvPr>
        </p:nvSpPr>
        <p:spPr>
          <a:prstGeom prst="rect">
            <a:avLst/>
          </a:prstGeom>
        </p:spPr>
        <p:txBody>
          <a:bodyPr/>
          <a:lstStyle/>
          <a:p>
            <a:pPr>
              <a:defRPr b="1"/>
            </a:pPr>
            <a:r>
              <a:t>Ezekiel 34:23 (NIV) </a:t>
            </a:r>
          </a:p>
          <a:p>
            <a:pPr/>
            <a:r>
              <a:t>23 I will place over them one Shepherd, my servant David, and he will tend them; he will tend them and be their Shepherd.</a:t>
            </a:r>
          </a:p>
        </p:txBody>
      </p:sp>
      <p:sp>
        <p:nvSpPr>
          <p:cNvPr id="102" name="Shape 10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ph type="body" idx="1"/>
          </p:nvPr>
        </p:nvSpPr>
        <p:spPr>
          <a:prstGeom prst="rect">
            <a:avLst/>
          </a:prstGeom>
        </p:spPr>
        <p:txBody>
          <a:bodyPr/>
          <a:lstStyle/>
          <a:p>
            <a:pPr>
              <a:defRPr b="1"/>
            </a:pPr>
            <a:r>
              <a:t>Micah 5:2 (NIV)</a:t>
            </a:r>
          </a:p>
          <a:p>
            <a:pPr/>
            <a:r>
              <a:t>2 “But you, Bethlehem Ephrathah, though you are small among the clans of Judah, out of you will come for me one who will be ruler over Israel, whose origins are from of old, from ancient times.”</a:t>
            </a:r>
          </a:p>
        </p:txBody>
      </p:sp>
      <p:sp>
        <p:nvSpPr>
          <p:cNvPr id="107" name="Shape 10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body" idx="1"/>
          </p:nvPr>
        </p:nvSpPr>
        <p:spPr>
          <a:prstGeom prst="rect">
            <a:avLst/>
          </a:prstGeom>
        </p:spPr>
        <p:txBody>
          <a:bodyPr/>
          <a:lstStyle/>
          <a:p>
            <a:pPr>
              <a:defRPr b="1"/>
            </a:pPr>
            <a:r>
              <a:t>Zechariah 13:7 (NIV)</a:t>
            </a:r>
          </a:p>
          <a:p>
            <a:pPr/>
            <a:r>
              <a:t>7 “Awake, sword, against my Shepherd, against the man who is close to me!” declares the Lord Almighty. “Strike the Shepherd, and the sheep will be scattered, and I will turn my hand against the little ones.</a:t>
            </a:r>
          </a:p>
        </p:txBody>
      </p:sp>
      <p:sp>
        <p:nvSpPr>
          <p:cNvPr id="112" name="Shape 11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ph type="body" idx="1"/>
          </p:nvPr>
        </p:nvSpPr>
        <p:spPr>
          <a:prstGeom prst="rect">
            <a:avLst/>
          </a:prstGeom>
        </p:spPr>
        <p:txBody>
          <a:bodyPr/>
          <a:lstStyle/>
          <a:p>
            <a:pPr>
              <a:defRPr b="1"/>
            </a:pPr>
            <a:r>
              <a:t>Matthew 26:31 (NIV)</a:t>
            </a:r>
          </a:p>
          <a:p>
            <a:pPr/>
            <a:r>
              <a:t>31 Then Jesus told them, “This very night you will all fall away on account of me, for it is written: “ ‘I will strike the Shepherd, and the sheep of the flock will be scattered.’</a:t>
            </a:r>
          </a:p>
        </p:txBody>
      </p:sp>
      <p:sp>
        <p:nvSpPr>
          <p:cNvPr id="117" name="Shape 11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ph type="title"/>
          </p:nvPr>
        </p:nvSpPr>
        <p:spPr>
          <a:prstGeom prst="rect">
            <a:avLst/>
          </a:prstGeom>
        </p:spPr>
        <p:txBody>
          <a:bodyPr/>
          <a:lstStyle>
            <a:lvl1pPr defTabSz="2365248">
              <a:defRPr sz="11252"/>
            </a:lvl1pPr>
          </a:lstStyle>
          <a:p>
            <a:pPr/>
            <a:r>
              <a:t>Jesus Christ’s role as the Good Shepherd</a:t>
            </a:r>
          </a:p>
        </p:txBody>
      </p:sp>
      <p:sp>
        <p:nvSpPr>
          <p:cNvPr id="122" name="Shape 12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Georgia"/>
        <a:ea typeface="Georgia"/>
        <a:cs typeface="Georgia"/>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01600" dist="50800" dir="5400000">
              <a:srgbClr val="000000">
                <a:alpha val="35000"/>
              </a:srgbClr>
            </a:outerShdw>
          </a:effectLst>
        </a:effectStyle>
        <a:effectStyle>
          <a:effectLst>
            <a:outerShdw sx="100000" sy="100000" kx="0" ky="0" algn="b" rotWithShape="0" blurRad="101600" dist="50800" dir="5400000">
              <a:srgbClr val="000000">
                <a:alpha val="35000"/>
              </a:srgbClr>
            </a:outerShdw>
          </a:effectLst>
        </a:effectStyle>
        <a:effectStyle>
          <a:effectLst>
            <a:outerShdw sx="100000" sy="100000" kx="0" ky="0" algn="b" rotWithShape="0" blurRad="101600" dist="508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2">
              <a:lumOff val="16690"/>
            </a:schemeClr>
          </a:solidFill>
          <a:prstDash val="solid"/>
          <a:round/>
        </a:ln>
        <a:effectLst>
          <a:outerShdw sx="100000" sy="100000" kx="0" ky="0" algn="b" rotWithShape="0" blurRad="101600" dist="50800" dir="5400000">
            <a:srgbClr val="000000">
              <a:alpha val="35000"/>
            </a:srgbClr>
          </a:outerShdw>
        </a:effectLst>
        <a:sp3d/>
      </a:spPr>
      <a:bodyPr rot="0" spcFirstLastPara="1" vertOverflow="overflow" horzOverflow="overflow" vert="horz" wrap="square" lIns="121919" tIns="121919" rIns="121919" bIns="121919" numCol="1" spcCol="38100" rtlCol="0" anchor="ctr" upright="0">
        <a:spAutoFit/>
      </a:bodyPr>
      <a:lstStyle>
        <a:def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63500" cap="flat">
          <a:solidFill>
            <a:schemeClr val="accent2">
              <a:lumOff val="16690"/>
            </a:schemeClr>
          </a:solidFill>
          <a:prstDash val="solid"/>
          <a:round/>
        </a:ln>
        <a:effectLst>
          <a:outerShdw sx="100000" sy="100000" kx="0" ky="0" algn="b" rotWithShape="0" blurRad="101600" dist="508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upright="0">
        <a:spAutoFit/>
      </a:bodyPr>
      <a:lstStyle>
        <a:def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Georgia"/>
        <a:ea typeface="Georgia"/>
        <a:cs typeface="Georgia"/>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01600" dist="50800" dir="5400000">
              <a:srgbClr val="000000">
                <a:alpha val="35000"/>
              </a:srgbClr>
            </a:outerShdw>
          </a:effectLst>
        </a:effectStyle>
        <a:effectStyle>
          <a:effectLst>
            <a:outerShdw sx="100000" sy="100000" kx="0" ky="0" algn="b" rotWithShape="0" blurRad="101600" dist="50800" dir="5400000">
              <a:srgbClr val="000000">
                <a:alpha val="35000"/>
              </a:srgbClr>
            </a:outerShdw>
          </a:effectLst>
        </a:effectStyle>
        <a:effectStyle>
          <a:effectLst>
            <a:outerShdw sx="100000" sy="100000" kx="0" ky="0" algn="b" rotWithShape="0" blurRad="101600" dist="508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2">
              <a:lumOff val="16690"/>
            </a:schemeClr>
          </a:solidFill>
          <a:prstDash val="solid"/>
          <a:round/>
        </a:ln>
        <a:effectLst>
          <a:outerShdw sx="100000" sy="100000" kx="0" ky="0" algn="b" rotWithShape="0" blurRad="101600" dist="50800" dir="5400000">
            <a:srgbClr val="000000">
              <a:alpha val="35000"/>
            </a:srgbClr>
          </a:outerShdw>
        </a:effectLst>
        <a:sp3d/>
      </a:spPr>
      <a:bodyPr rot="0" spcFirstLastPara="1" vertOverflow="overflow" horzOverflow="overflow" vert="horz" wrap="square" lIns="121919" tIns="121919" rIns="121919" bIns="121919" numCol="1" spcCol="38100" rtlCol="0" anchor="ctr" upright="0">
        <a:spAutoFit/>
      </a:bodyPr>
      <a:lstStyle>
        <a:def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63500" cap="flat">
          <a:solidFill>
            <a:schemeClr val="accent2">
              <a:lumOff val="16690"/>
            </a:schemeClr>
          </a:solidFill>
          <a:prstDash val="solid"/>
          <a:round/>
        </a:ln>
        <a:effectLst>
          <a:outerShdw sx="100000" sy="100000" kx="0" ky="0" algn="b" rotWithShape="0" blurRad="101600" dist="508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upright="0">
        <a:spAutoFit/>
      </a:bodyPr>
      <a:lstStyle>
        <a:def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