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7" r:id="rId3"/>
    <p:sldId id="318" r:id="rId4"/>
    <p:sldId id="319" r:id="rId5"/>
    <p:sldId id="320" r:id="rId6"/>
    <p:sldId id="321" r:id="rId7"/>
    <p:sldId id="322" r:id="rId8"/>
    <p:sldId id="323" r:id="rId9"/>
    <p:sldId id="324" r:id="rId10"/>
    <p:sldId id="325" r:id="rId11"/>
    <p:sldId id="326" r:id="rId12"/>
    <p:sldId id="328" r:id="rId13"/>
    <p:sldId id="329" r:id="rId14"/>
    <p:sldId id="330" r:id="rId15"/>
    <p:sldId id="331" r:id="rId16"/>
    <p:sldId id="332" r:id="rId17"/>
    <p:sldId id="333" r:id="rId18"/>
    <p:sldId id="334" r:id="rId19"/>
    <p:sldId id="335" r:id="rId20"/>
    <p:sldId id="336" r:id="rId21"/>
    <p:sldId id="337" r:id="rId22"/>
    <p:sldId id="327" r:id="rId23"/>
    <p:sldId id="338" r:id="rId24"/>
    <p:sldId id="339" r:id="rId25"/>
    <p:sldId id="340" r:id="rId26"/>
    <p:sldId id="341" r:id="rId27"/>
    <p:sldId id="342" r:id="rId28"/>
    <p:sldId id="343" r:id="rId29"/>
    <p:sldId id="344"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7A58"/>
    <a:srgbClr val="466265"/>
    <a:srgbClr val="6B6B6B"/>
    <a:srgbClr val="B19F74"/>
    <a:srgbClr val="F0DE9E"/>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94"/>
  </p:normalViewPr>
  <p:slideViewPr>
    <p:cSldViewPr snapToGrid="0" snapToObjects="1">
      <p:cViewPr varScale="1">
        <p:scale>
          <a:sx n="161" d="100"/>
          <a:sy n="161" d="100"/>
        </p:scale>
        <p:origin x="776" y="20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A Time for Everything</a:t>
            </a:r>
          </a:p>
          <a:p>
            <a:r>
              <a:rPr lang="en-US" sz="3200" dirty="0"/>
              <a:t>Part 1</a:t>
            </a:r>
          </a:p>
          <a:p>
            <a:r>
              <a:rPr lang="en-US" sz="2800" dirty="0" err="1"/>
              <a:t>Ecc</a:t>
            </a:r>
            <a:r>
              <a:rPr lang="en-US" sz="2800" dirty="0"/>
              <a:t>. 3:1-11</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4</a:t>
            </a:r>
          </a:p>
        </p:txBody>
      </p:sp>
      <p:sp>
        <p:nvSpPr>
          <p:cNvPr id="5" name="TextBox 4">
            <a:extLst>
              <a:ext uri="{FF2B5EF4-FFF2-40B4-BE49-F238E27FC236}">
                <a16:creationId xmlns:a16="http://schemas.microsoft.com/office/drawing/2014/main" id="{56E26951-4A9F-34C8-9154-60A7FFF87290}"/>
              </a:ext>
            </a:extLst>
          </p:cNvPr>
          <p:cNvSpPr txBox="1"/>
          <p:nvPr/>
        </p:nvSpPr>
        <p:spPr>
          <a:xfrm>
            <a:off x="4185226" y="3838694"/>
            <a:ext cx="4731026"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E6DD7FC2-4B02-77E0-4A49-ECCA2AF009AE}"/>
              </a:ext>
            </a:extLst>
          </p:cNvPr>
          <p:cNvSpPr txBox="1"/>
          <p:nvPr/>
        </p:nvSpPr>
        <p:spPr>
          <a:xfrm>
            <a:off x="3240156" y="311883"/>
            <a:ext cx="5379057"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4000" b="1" dirty="0"/>
              <a:t>3. Destruction &amp; Restoration</a:t>
            </a:r>
          </a:p>
          <a:p>
            <a:endParaRPr lang="en-US" dirty="0"/>
          </a:p>
          <a:p>
            <a:r>
              <a:rPr lang="en-US" dirty="0"/>
              <a:t>A time to kill and a time to heal;</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3:3a</a:t>
            </a:r>
          </a:p>
        </p:txBody>
      </p:sp>
    </p:spTree>
    <p:extLst>
      <p:ext uri="{BB962C8B-B14F-4D97-AF65-F5344CB8AC3E}">
        <p14:creationId xmlns:p14="http://schemas.microsoft.com/office/powerpoint/2010/main" val="74812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874967" cy="3680039"/>
          </a:xfrm>
        </p:spPr>
        <p:txBody>
          <a:bodyPr/>
          <a:lstStyle/>
          <a:p>
            <a:r>
              <a:rPr lang="en-US" sz="4400" b="1" dirty="0"/>
              <a:t>4. Demolish &amp; Rebuild</a:t>
            </a:r>
          </a:p>
          <a:p>
            <a:endParaRPr lang="en-US" dirty="0"/>
          </a:p>
          <a:p>
            <a:r>
              <a:rPr lang="en-US" dirty="0"/>
              <a:t>A time to tear down and a time to build up.</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3:3b</a:t>
            </a:r>
          </a:p>
        </p:txBody>
      </p:sp>
    </p:spTree>
    <p:extLst>
      <p:ext uri="{BB962C8B-B14F-4D97-AF65-F5344CB8AC3E}">
        <p14:creationId xmlns:p14="http://schemas.microsoft.com/office/powerpoint/2010/main" val="284776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874967" cy="3680039"/>
          </a:xfrm>
        </p:spPr>
        <p:txBody>
          <a:bodyPr/>
          <a:lstStyle/>
          <a:p>
            <a:r>
              <a:rPr lang="en-US" sz="4400" b="1" dirty="0"/>
              <a:t>5. Sorrow &amp; Joy</a:t>
            </a:r>
          </a:p>
          <a:p>
            <a:endParaRPr lang="en-US" dirty="0"/>
          </a:p>
          <a:p>
            <a:r>
              <a:rPr lang="en-US" dirty="0"/>
              <a:t>A time to weep and a time to laugh;</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3:4a</a:t>
            </a:r>
          </a:p>
        </p:txBody>
      </p:sp>
    </p:spTree>
    <p:extLst>
      <p:ext uri="{BB962C8B-B14F-4D97-AF65-F5344CB8AC3E}">
        <p14:creationId xmlns:p14="http://schemas.microsoft.com/office/powerpoint/2010/main" val="219012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874967" cy="3680039"/>
          </a:xfrm>
        </p:spPr>
        <p:txBody>
          <a:bodyPr/>
          <a:lstStyle/>
          <a:p>
            <a:r>
              <a:rPr lang="en-US" sz="4400" b="1" dirty="0"/>
              <a:t>6. Mourn &amp; Dance</a:t>
            </a:r>
          </a:p>
          <a:p>
            <a:endParaRPr lang="en-US" dirty="0"/>
          </a:p>
          <a:p>
            <a:r>
              <a:rPr lang="en-US" dirty="0"/>
              <a:t>A time to mourn and a time to dance.</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3:4b</a:t>
            </a:r>
          </a:p>
        </p:txBody>
      </p:sp>
    </p:spTree>
    <p:extLst>
      <p:ext uri="{BB962C8B-B14F-4D97-AF65-F5344CB8AC3E}">
        <p14:creationId xmlns:p14="http://schemas.microsoft.com/office/powerpoint/2010/main" val="372078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874967" cy="3680039"/>
          </a:xfrm>
        </p:spPr>
        <p:txBody>
          <a:bodyPr/>
          <a:lstStyle/>
          <a:p>
            <a:r>
              <a:rPr lang="en-US" sz="4400" b="1" dirty="0"/>
              <a:t>7. Select &amp; Reject </a:t>
            </a:r>
          </a:p>
          <a:p>
            <a:endParaRPr lang="en-US" dirty="0"/>
          </a:p>
          <a:p>
            <a:r>
              <a:rPr lang="en-US" dirty="0"/>
              <a:t>A time to throw stones and a time to gather stones;</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3:5a</a:t>
            </a:r>
          </a:p>
        </p:txBody>
      </p:sp>
    </p:spTree>
    <p:extLst>
      <p:ext uri="{BB962C8B-B14F-4D97-AF65-F5344CB8AC3E}">
        <p14:creationId xmlns:p14="http://schemas.microsoft.com/office/powerpoint/2010/main" val="228123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874967" cy="3680039"/>
          </a:xfrm>
        </p:spPr>
        <p:txBody>
          <a:bodyPr/>
          <a:lstStyle/>
          <a:p>
            <a:r>
              <a:rPr lang="en-US" sz="4400" b="1" dirty="0"/>
              <a:t>8. Embrace &amp; Confront</a:t>
            </a:r>
          </a:p>
          <a:p>
            <a:endParaRPr lang="en-US" dirty="0"/>
          </a:p>
          <a:p>
            <a:r>
              <a:rPr lang="en-US" dirty="0"/>
              <a:t>A time to embrace and a time to shun embracing.</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3:5b</a:t>
            </a:r>
          </a:p>
        </p:txBody>
      </p:sp>
    </p:spTree>
    <p:extLst>
      <p:ext uri="{BB962C8B-B14F-4D97-AF65-F5344CB8AC3E}">
        <p14:creationId xmlns:p14="http://schemas.microsoft.com/office/powerpoint/2010/main" val="153033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2" y="429598"/>
            <a:ext cx="7372944" cy="3680039"/>
          </a:xfrm>
        </p:spPr>
        <p:txBody>
          <a:bodyPr/>
          <a:lstStyle/>
          <a:p>
            <a:r>
              <a:rPr lang="en-US" sz="4400" b="1" dirty="0"/>
              <a:t>9. Search &amp; Abandon</a:t>
            </a:r>
          </a:p>
          <a:p>
            <a:endParaRPr lang="en-US" dirty="0"/>
          </a:p>
          <a:p>
            <a:r>
              <a:rPr lang="en-US" dirty="0"/>
              <a:t>A time to search and a time to give up as lost;</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3:6a</a:t>
            </a:r>
          </a:p>
        </p:txBody>
      </p:sp>
    </p:spTree>
    <p:extLst>
      <p:ext uri="{BB962C8B-B14F-4D97-AF65-F5344CB8AC3E}">
        <p14:creationId xmlns:p14="http://schemas.microsoft.com/office/powerpoint/2010/main" val="2575484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650849" cy="3680039"/>
          </a:xfrm>
        </p:spPr>
        <p:txBody>
          <a:bodyPr/>
          <a:lstStyle/>
          <a:p>
            <a:r>
              <a:rPr lang="en-US" sz="4400" b="1" dirty="0"/>
              <a:t>10. Keep &amp; Discard</a:t>
            </a:r>
          </a:p>
          <a:p>
            <a:endParaRPr lang="en-US" dirty="0"/>
          </a:p>
          <a:p>
            <a:r>
              <a:rPr lang="en-US" dirty="0"/>
              <a:t>A time to keep and a time to throw away.</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3:6b</a:t>
            </a:r>
          </a:p>
        </p:txBody>
      </p:sp>
    </p:spTree>
    <p:extLst>
      <p:ext uri="{BB962C8B-B14F-4D97-AF65-F5344CB8AC3E}">
        <p14:creationId xmlns:p14="http://schemas.microsoft.com/office/powerpoint/2010/main" val="414723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650849" cy="3680039"/>
          </a:xfrm>
        </p:spPr>
        <p:txBody>
          <a:bodyPr/>
          <a:lstStyle/>
          <a:p>
            <a:r>
              <a:rPr lang="en-US" sz="4400" b="1" dirty="0"/>
              <a:t>11. Grief &amp; Resolution</a:t>
            </a:r>
          </a:p>
          <a:p>
            <a:endParaRPr lang="en-US" dirty="0"/>
          </a:p>
          <a:p>
            <a:r>
              <a:rPr lang="en-US" dirty="0"/>
              <a:t>A time to keep and a time to throw away.</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3:7a</a:t>
            </a:r>
          </a:p>
        </p:txBody>
      </p:sp>
    </p:spTree>
    <p:extLst>
      <p:ext uri="{BB962C8B-B14F-4D97-AF65-F5344CB8AC3E}">
        <p14:creationId xmlns:p14="http://schemas.microsoft.com/office/powerpoint/2010/main" val="205145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650849" cy="3680039"/>
          </a:xfrm>
        </p:spPr>
        <p:txBody>
          <a:bodyPr/>
          <a:lstStyle/>
          <a:p>
            <a:r>
              <a:rPr lang="en-US" sz="4000" b="1" dirty="0"/>
              <a:t>12. Silence &amp; Speaking Out</a:t>
            </a:r>
          </a:p>
          <a:p>
            <a:endParaRPr lang="en-US" dirty="0"/>
          </a:p>
          <a:p>
            <a:r>
              <a:rPr lang="en-US" dirty="0"/>
              <a:t>A time to be silent and a time to speak.</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3:7b</a:t>
            </a:r>
          </a:p>
        </p:txBody>
      </p:sp>
    </p:spTree>
    <p:extLst>
      <p:ext uri="{BB962C8B-B14F-4D97-AF65-F5344CB8AC3E}">
        <p14:creationId xmlns:p14="http://schemas.microsoft.com/office/powerpoint/2010/main" val="238013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Review</a:t>
            </a:r>
          </a:p>
        </p:txBody>
      </p:sp>
      <p:sp>
        <p:nvSpPr>
          <p:cNvPr id="5" name="Text Placeholder 4"/>
          <p:cNvSpPr>
            <a:spLocks noGrp="1"/>
          </p:cNvSpPr>
          <p:nvPr>
            <p:ph type="body" sz="quarter" idx="10"/>
          </p:nvPr>
        </p:nvSpPr>
        <p:spPr/>
        <p:txBody>
          <a:bodyPr/>
          <a:lstStyle/>
          <a:p>
            <a:pPr marL="0" indent="0">
              <a:buNone/>
            </a:pPr>
            <a:r>
              <a:rPr lang="en-US" sz="4000" b="1" dirty="0"/>
              <a:t>A Life Examined:</a:t>
            </a:r>
          </a:p>
          <a:p>
            <a:pPr lvl="1">
              <a:lnSpc>
                <a:spcPct val="150000"/>
              </a:lnSpc>
              <a:buFont typeface="Arial" panose="020B0604020202020204" pitchFamily="34" charset="0"/>
              <a:buChar char="•"/>
            </a:pPr>
            <a:r>
              <a:rPr lang="en-US" sz="3600" dirty="0"/>
              <a:t>Pleasure</a:t>
            </a:r>
          </a:p>
          <a:p>
            <a:pPr lvl="1">
              <a:lnSpc>
                <a:spcPct val="150000"/>
              </a:lnSpc>
              <a:buFont typeface="Arial" panose="020B0604020202020204" pitchFamily="34" charset="0"/>
              <a:buChar char="•"/>
            </a:pPr>
            <a:r>
              <a:rPr lang="en-US" sz="3600" dirty="0"/>
              <a:t>Wisdom &amp; Folly</a:t>
            </a:r>
          </a:p>
          <a:p>
            <a:pPr lvl="1">
              <a:lnSpc>
                <a:spcPct val="150000"/>
              </a:lnSpc>
              <a:buFont typeface="Arial" panose="020B0604020202020204" pitchFamily="34" charset="0"/>
              <a:buChar char="•"/>
            </a:pPr>
            <a:r>
              <a:rPr lang="en-US" sz="3600" dirty="0"/>
              <a:t>Work</a:t>
            </a:r>
          </a:p>
        </p:txBody>
      </p:sp>
    </p:spTree>
    <p:extLst>
      <p:ext uri="{BB962C8B-B14F-4D97-AF65-F5344CB8AC3E}">
        <p14:creationId xmlns:p14="http://schemas.microsoft.com/office/powerpoint/2010/main" val="325740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650849" cy="3680039"/>
          </a:xfrm>
        </p:spPr>
        <p:txBody>
          <a:bodyPr/>
          <a:lstStyle/>
          <a:p>
            <a:r>
              <a:rPr lang="en-US" sz="4400" b="1" dirty="0"/>
              <a:t>13. Love &amp; Hate</a:t>
            </a:r>
          </a:p>
          <a:p>
            <a:endParaRPr lang="en-US" dirty="0"/>
          </a:p>
          <a:p>
            <a:r>
              <a:rPr lang="en-US" dirty="0"/>
              <a:t>A time to love and a time to hate;</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3:8a</a:t>
            </a:r>
          </a:p>
        </p:txBody>
      </p:sp>
    </p:spTree>
    <p:extLst>
      <p:ext uri="{BB962C8B-B14F-4D97-AF65-F5344CB8AC3E}">
        <p14:creationId xmlns:p14="http://schemas.microsoft.com/office/powerpoint/2010/main" val="1986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713221" y="429598"/>
            <a:ext cx="7650849" cy="3680039"/>
          </a:xfrm>
        </p:spPr>
        <p:txBody>
          <a:bodyPr/>
          <a:lstStyle/>
          <a:p>
            <a:r>
              <a:rPr lang="en-US" sz="4400" b="1" dirty="0"/>
              <a:t>14. War &amp; Peace</a:t>
            </a:r>
          </a:p>
          <a:p>
            <a:endParaRPr lang="en-US" dirty="0"/>
          </a:p>
          <a:p>
            <a:r>
              <a:rPr lang="en-US" dirty="0"/>
              <a:t>A time for war and a time for peace.</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3:8b</a:t>
            </a:r>
          </a:p>
        </p:txBody>
      </p:sp>
    </p:spTree>
    <p:extLst>
      <p:ext uri="{BB962C8B-B14F-4D97-AF65-F5344CB8AC3E}">
        <p14:creationId xmlns:p14="http://schemas.microsoft.com/office/powerpoint/2010/main" val="404591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What profit is there to the worker from that in which he toils? </a:t>
            </a:r>
          </a:p>
        </p:txBody>
      </p:sp>
      <p:sp>
        <p:nvSpPr>
          <p:cNvPr id="3" name="Text Placeholder 2"/>
          <p:cNvSpPr>
            <a:spLocks noGrp="1"/>
          </p:cNvSpPr>
          <p:nvPr>
            <p:ph type="body" sz="quarter" idx="11"/>
          </p:nvPr>
        </p:nvSpPr>
        <p:spPr/>
        <p:txBody>
          <a:bodyPr/>
          <a:lstStyle/>
          <a:p>
            <a:r>
              <a:rPr lang="en-US" dirty="0"/>
              <a:t>- </a:t>
            </a:r>
            <a:r>
              <a:rPr lang="en-US" dirty="0" err="1"/>
              <a:t>Ecc</a:t>
            </a:r>
            <a:r>
              <a:rPr lang="en-US" dirty="0"/>
              <a:t>. 3:9</a:t>
            </a:r>
          </a:p>
        </p:txBody>
      </p:sp>
    </p:spTree>
    <p:extLst>
      <p:ext uri="{BB962C8B-B14F-4D97-AF65-F5344CB8AC3E}">
        <p14:creationId xmlns:p14="http://schemas.microsoft.com/office/powerpoint/2010/main" val="345522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a:t>
            </a:r>
          </a:p>
        </p:txBody>
      </p:sp>
      <p:sp>
        <p:nvSpPr>
          <p:cNvPr id="5" name="Text Placeholder 4"/>
          <p:cNvSpPr>
            <a:spLocks noGrp="1"/>
          </p:cNvSpPr>
          <p:nvPr>
            <p:ph type="body" sz="quarter" idx="10"/>
          </p:nvPr>
        </p:nvSpPr>
        <p:spPr/>
        <p:txBody>
          <a:bodyPr/>
          <a:lstStyle/>
          <a:p>
            <a:pPr marL="0" indent="0" algn="ctr">
              <a:buNone/>
            </a:pPr>
            <a:endParaRPr lang="en-US" dirty="0"/>
          </a:p>
          <a:p>
            <a:pPr marL="0" indent="0" algn="ctr">
              <a:buNone/>
            </a:pPr>
            <a:endParaRPr lang="en-US" dirty="0"/>
          </a:p>
          <a:p>
            <a:pPr marL="0" indent="0" algn="ctr">
              <a:buNone/>
            </a:pPr>
            <a:r>
              <a:rPr lang="en-US" sz="4000" b="1" dirty="0"/>
              <a:t>What is the Profit?</a:t>
            </a:r>
          </a:p>
        </p:txBody>
      </p:sp>
    </p:spTree>
    <p:extLst>
      <p:ext uri="{BB962C8B-B14F-4D97-AF65-F5344CB8AC3E}">
        <p14:creationId xmlns:p14="http://schemas.microsoft.com/office/powerpoint/2010/main" val="814411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US" dirty="0"/>
              <a:t>I have seen the task which God has given the sons of men with which to occupy themselves. He has made everything appropriate in its time. He has also set eternity in their heart, yet so that man will not find out the work which God has done from the beginning even to the end.</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3:10-11</a:t>
            </a:r>
          </a:p>
        </p:txBody>
      </p:sp>
    </p:spTree>
    <p:extLst>
      <p:ext uri="{BB962C8B-B14F-4D97-AF65-F5344CB8AC3E}">
        <p14:creationId xmlns:p14="http://schemas.microsoft.com/office/powerpoint/2010/main" val="339026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0"/>
          </p:nvPr>
        </p:nvSpPr>
        <p:spPr>
          <a:xfrm>
            <a:off x="598488" y="1317356"/>
            <a:ext cx="7913687" cy="3576324"/>
          </a:xfrm>
        </p:spPr>
        <p:txBody>
          <a:bodyPr anchor="t">
            <a:normAutofit/>
          </a:bodyPr>
          <a:lstStyle/>
          <a:p>
            <a:pPr marL="514350" indent="-514350">
              <a:buFont typeface="+mj-lt"/>
              <a:buAutoNum type="arabicPeriod"/>
            </a:pPr>
            <a:r>
              <a:rPr lang="en-US" sz="4000" dirty="0"/>
              <a:t>God has made everything appropriate in its Time.</a:t>
            </a:r>
          </a:p>
        </p:txBody>
      </p:sp>
    </p:spTree>
    <p:extLst>
      <p:ext uri="{BB962C8B-B14F-4D97-AF65-F5344CB8AC3E}">
        <p14:creationId xmlns:p14="http://schemas.microsoft.com/office/powerpoint/2010/main" val="176046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0"/>
          </p:nvPr>
        </p:nvSpPr>
        <p:spPr/>
        <p:txBody>
          <a:bodyPr>
            <a:normAutofit/>
          </a:bodyPr>
          <a:lstStyle/>
          <a:p>
            <a:pPr marL="514350" indent="-514350">
              <a:buFont typeface="+mj-lt"/>
              <a:buAutoNum type="arabicPeriod" startAt="2"/>
            </a:pPr>
            <a:r>
              <a:rPr lang="en-US" sz="4000" dirty="0"/>
              <a:t>God has put eternity</a:t>
            </a:r>
            <a:br>
              <a:rPr lang="en-US" sz="4000" dirty="0"/>
            </a:br>
            <a:r>
              <a:rPr lang="en-US" sz="4000" dirty="0"/>
              <a:t>into our hearts.</a:t>
            </a:r>
          </a:p>
        </p:txBody>
      </p:sp>
    </p:spTree>
    <p:extLst>
      <p:ext uri="{BB962C8B-B14F-4D97-AF65-F5344CB8AC3E}">
        <p14:creationId xmlns:p14="http://schemas.microsoft.com/office/powerpoint/2010/main" val="308931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All the parts of life in time described, when put together do not equal something meaningful unless you add the part that is outside of time. </a:t>
            </a:r>
          </a:p>
        </p:txBody>
      </p:sp>
    </p:spTree>
    <p:extLst>
      <p:ext uri="{BB962C8B-B14F-4D97-AF65-F5344CB8AC3E}">
        <p14:creationId xmlns:p14="http://schemas.microsoft.com/office/powerpoint/2010/main" val="3382192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10000"/>
          </a:bodyPr>
          <a:lstStyle/>
          <a:p>
            <a:r>
              <a:rPr lang="en-US" dirty="0"/>
              <a:t>He is the image of the invisible God, the firstborn of all creation. For by Him all things were created, both in the heavens and on earth, visible and invisible, whether thrones or dominions or rulers or authorities—all things have been created through Him and for Him. He is before all things, and in Him all things hold together.</a:t>
            </a:r>
          </a:p>
        </p:txBody>
      </p:sp>
      <p:sp>
        <p:nvSpPr>
          <p:cNvPr id="4" name="Text Placeholder 3"/>
          <p:cNvSpPr>
            <a:spLocks noGrp="1"/>
          </p:cNvSpPr>
          <p:nvPr>
            <p:ph type="body" sz="quarter" idx="11"/>
          </p:nvPr>
        </p:nvSpPr>
        <p:spPr/>
        <p:txBody>
          <a:bodyPr/>
          <a:lstStyle/>
          <a:p>
            <a:r>
              <a:rPr lang="en-US" dirty="0"/>
              <a:t>- Col. 1:15-17</a:t>
            </a:r>
          </a:p>
        </p:txBody>
      </p:sp>
    </p:spTree>
    <p:extLst>
      <p:ext uri="{BB962C8B-B14F-4D97-AF65-F5344CB8AC3E}">
        <p14:creationId xmlns:p14="http://schemas.microsoft.com/office/powerpoint/2010/main" val="2202546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0"/>
          </p:nvPr>
        </p:nvSpPr>
        <p:spPr/>
        <p:txBody>
          <a:bodyPr>
            <a:normAutofit/>
          </a:bodyPr>
          <a:lstStyle/>
          <a:p>
            <a:pPr marL="514350" indent="-514350">
              <a:buFont typeface="+mj-lt"/>
              <a:buAutoNum type="arabicPeriod" startAt="3"/>
            </a:pPr>
            <a:r>
              <a:rPr lang="en-US" sz="4000" dirty="0"/>
              <a:t>We will never discover</a:t>
            </a:r>
            <a:br>
              <a:rPr lang="en-US" sz="4000" dirty="0"/>
            </a:br>
            <a:r>
              <a:rPr lang="en-US" sz="4000" dirty="0"/>
              <a:t>God’s total work. </a:t>
            </a:r>
          </a:p>
        </p:txBody>
      </p:sp>
    </p:spTree>
    <p:extLst>
      <p:ext uri="{BB962C8B-B14F-4D97-AF65-F5344CB8AC3E}">
        <p14:creationId xmlns:p14="http://schemas.microsoft.com/office/powerpoint/2010/main" val="387221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Conclusions</a:t>
            </a:r>
          </a:p>
        </p:txBody>
      </p:sp>
      <p:sp>
        <p:nvSpPr>
          <p:cNvPr id="5" name="Text Placeholder 4"/>
          <p:cNvSpPr>
            <a:spLocks noGrp="1"/>
          </p:cNvSpPr>
          <p:nvPr>
            <p:ph type="body" sz="quarter" idx="10"/>
          </p:nvPr>
        </p:nvSpPr>
        <p:spPr/>
        <p:txBody>
          <a:bodyPr>
            <a:normAutofit/>
          </a:bodyPr>
          <a:lstStyle/>
          <a:p>
            <a:pPr>
              <a:lnSpc>
                <a:spcPct val="150000"/>
              </a:lnSpc>
            </a:pPr>
            <a:r>
              <a:rPr lang="en-US" sz="3600" dirty="0"/>
              <a:t>Satisfaction is a gift from God</a:t>
            </a:r>
          </a:p>
          <a:p>
            <a:pPr>
              <a:lnSpc>
                <a:spcPct val="150000"/>
              </a:lnSpc>
            </a:pPr>
            <a:r>
              <a:rPr lang="en-US" sz="3600" dirty="0"/>
              <a:t>Righteousness is profitable</a:t>
            </a:r>
          </a:p>
          <a:p>
            <a:pPr>
              <a:lnSpc>
                <a:spcPct val="150000"/>
              </a:lnSpc>
            </a:pPr>
            <a:r>
              <a:rPr lang="en-US" sz="3600" dirty="0"/>
              <a:t>Work is carried out in “Time”</a:t>
            </a:r>
          </a:p>
        </p:txBody>
      </p:sp>
    </p:spTree>
    <p:extLst>
      <p:ext uri="{BB962C8B-B14F-4D97-AF65-F5344CB8AC3E}">
        <p14:creationId xmlns:p14="http://schemas.microsoft.com/office/powerpoint/2010/main" val="210428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a:t>
            </a:r>
          </a:p>
        </p:txBody>
      </p:sp>
      <p:sp>
        <p:nvSpPr>
          <p:cNvPr id="5" name="Text Placeholder 4"/>
          <p:cNvSpPr>
            <a:spLocks noGrp="1"/>
          </p:cNvSpPr>
          <p:nvPr>
            <p:ph type="body" sz="quarter" idx="10"/>
          </p:nvPr>
        </p:nvSpPr>
        <p:spPr/>
        <p:txBody>
          <a:bodyPr/>
          <a:lstStyle/>
          <a:p>
            <a:pPr marL="0" indent="0" algn="ctr">
              <a:buNone/>
            </a:pPr>
            <a:endParaRPr lang="en-US" sz="3200" dirty="0"/>
          </a:p>
          <a:p>
            <a:pPr marL="0" indent="0" algn="ctr">
              <a:buNone/>
            </a:pPr>
            <a:endParaRPr lang="en-US" sz="2400" b="1" dirty="0"/>
          </a:p>
          <a:p>
            <a:pPr marL="0" indent="0" algn="ctr">
              <a:buNone/>
            </a:pPr>
            <a:r>
              <a:rPr lang="en-US" sz="4000" b="1" dirty="0"/>
              <a:t>Time is a measurable period </a:t>
            </a:r>
          </a:p>
          <a:p>
            <a:pPr marL="0" indent="0" algn="ctr">
              <a:buNone/>
            </a:pPr>
            <a:r>
              <a:rPr lang="en-US" sz="4000" b="1" dirty="0"/>
              <a:t>during which events occur. </a:t>
            </a:r>
          </a:p>
        </p:txBody>
      </p:sp>
    </p:spTree>
    <p:extLst>
      <p:ext uri="{BB962C8B-B14F-4D97-AF65-F5344CB8AC3E}">
        <p14:creationId xmlns:p14="http://schemas.microsoft.com/office/powerpoint/2010/main" val="264430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There is an appointed time for everything. And there is a time for every event under heaven—</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3:1</a:t>
            </a:r>
          </a:p>
        </p:txBody>
      </p:sp>
    </p:spTree>
    <p:extLst>
      <p:ext uri="{BB962C8B-B14F-4D97-AF65-F5344CB8AC3E}">
        <p14:creationId xmlns:p14="http://schemas.microsoft.com/office/powerpoint/2010/main" val="420255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Opposites suggest the entire </a:t>
            </a:r>
            <a:br>
              <a:rPr lang="en-US" dirty="0"/>
            </a:br>
            <a:r>
              <a:rPr lang="en-US" dirty="0"/>
              <a:t>range of experiences</a:t>
            </a:r>
            <a:br>
              <a:rPr lang="en-US" dirty="0"/>
            </a:br>
            <a:r>
              <a:rPr lang="en-US" sz="3200" dirty="0"/>
              <a:t>(Poetic device known as MERISM)</a:t>
            </a:r>
          </a:p>
        </p:txBody>
      </p:sp>
    </p:spTree>
    <p:extLst>
      <p:ext uri="{BB962C8B-B14F-4D97-AF65-F5344CB8AC3E}">
        <p14:creationId xmlns:p14="http://schemas.microsoft.com/office/powerpoint/2010/main" val="1980924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Jewish Numerology</a:t>
            </a:r>
          </a:p>
        </p:txBody>
      </p:sp>
      <p:sp>
        <p:nvSpPr>
          <p:cNvPr id="4" name="Text Placeholder 3"/>
          <p:cNvSpPr>
            <a:spLocks noGrp="1"/>
          </p:cNvSpPr>
          <p:nvPr>
            <p:ph type="body" sz="quarter" idx="10"/>
          </p:nvPr>
        </p:nvSpPr>
        <p:spPr/>
        <p:txBody>
          <a:bodyPr/>
          <a:lstStyle/>
          <a:p>
            <a:pPr marL="0" indent="0">
              <a:buNone/>
            </a:pPr>
            <a:r>
              <a:rPr lang="en-US" dirty="0"/>
              <a:t>		3 = God</a:t>
            </a:r>
          </a:p>
          <a:p>
            <a:pPr marL="0" indent="0">
              <a:buNone/>
            </a:pPr>
            <a:r>
              <a:rPr lang="en-US" dirty="0"/>
              <a:t>		4 = World</a:t>
            </a:r>
          </a:p>
          <a:p>
            <a:pPr marL="0" indent="0">
              <a:buNone/>
            </a:pPr>
            <a:r>
              <a:rPr lang="en-US" dirty="0"/>
              <a:t>		7 = God + Creation</a:t>
            </a:r>
          </a:p>
          <a:p>
            <a:pPr marL="0" indent="0">
              <a:buNone/>
            </a:pPr>
            <a:r>
              <a:rPr lang="en-US" dirty="0"/>
              <a:t>	  10 = Complete, Mature</a:t>
            </a:r>
          </a:p>
          <a:p>
            <a:pPr marL="0" indent="0">
              <a:buNone/>
            </a:pPr>
            <a:r>
              <a:rPr lang="en-US" dirty="0"/>
              <a:t> 1,000 = Completely Matured </a:t>
            </a:r>
          </a:p>
        </p:txBody>
      </p:sp>
    </p:spTree>
    <p:extLst>
      <p:ext uri="{BB962C8B-B14F-4D97-AF65-F5344CB8AC3E}">
        <p14:creationId xmlns:p14="http://schemas.microsoft.com/office/powerpoint/2010/main" val="68642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4000" b="1" dirty="0"/>
              <a:t>1. Life &amp; Death</a:t>
            </a:r>
          </a:p>
          <a:p>
            <a:endParaRPr lang="en-US" dirty="0"/>
          </a:p>
          <a:p>
            <a:r>
              <a:rPr lang="en-US" dirty="0"/>
              <a:t>A time to give birth and a time to die;</a:t>
            </a:r>
          </a:p>
          <a:p>
            <a:pPr marL="514350" indent="-514350">
              <a:buAutoNum type="arabicPeriod"/>
            </a:pPr>
            <a:endParaRPr lang="en-US" dirty="0"/>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3:2a</a:t>
            </a:r>
          </a:p>
        </p:txBody>
      </p:sp>
    </p:spTree>
    <p:extLst>
      <p:ext uri="{BB962C8B-B14F-4D97-AF65-F5344CB8AC3E}">
        <p14:creationId xmlns:p14="http://schemas.microsoft.com/office/powerpoint/2010/main" val="81169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4400" b="1" dirty="0"/>
              <a:t>2. Renewal &amp; Change</a:t>
            </a:r>
          </a:p>
          <a:p>
            <a:endParaRPr lang="en-US" dirty="0"/>
          </a:p>
          <a:p>
            <a:r>
              <a:rPr lang="en-US" dirty="0"/>
              <a:t>A time to plant and a time to uproot what is planted.</a:t>
            </a:r>
          </a:p>
        </p:txBody>
      </p:sp>
      <p:sp>
        <p:nvSpPr>
          <p:cNvPr id="7" name="Text Placeholder 6"/>
          <p:cNvSpPr>
            <a:spLocks noGrp="1"/>
          </p:cNvSpPr>
          <p:nvPr>
            <p:ph type="body" sz="quarter" idx="11"/>
          </p:nvPr>
        </p:nvSpPr>
        <p:spPr/>
        <p:txBody>
          <a:bodyPr/>
          <a:lstStyle/>
          <a:p>
            <a:r>
              <a:rPr lang="en-US" dirty="0"/>
              <a:t>- </a:t>
            </a:r>
            <a:r>
              <a:rPr lang="en-US" dirty="0" err="1"/>
              <a:t>Ecc</a:t>
            </a:r>
            <a:r>
              <a:rPr lang="en-US" dirty="0"/>
              <a:t>. 3:2b</a:t>
            </a:r>
          </a:p>
        </p:txBody>
      </p:sp>
    </p:spTree>
    <p:extLst>
      <p:ext uri="{BB962C8B-B14F-4D97-AF65-F5344CB8AC3E}">
        <p14:creationId xmlns:p14="http://schemas.microsoft.com/office/powerpoint/2010/main" val="3796186976"/>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TotalTime>
  <Words>637</Words>
  <Application>Microsoft Macintosh PowerPoint</Application>
  <PresentationFormat>On-screen Show (16:9)</PresentationFormat>
  <Paragraphs>102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Lato Black</vt:lpstr>
      <vt:lpstr>Lato Regular</vt:lpstr>
      <vt:lpstr>With Title</vt:lpstr>
      <vt:lpstr>PowerPoint Presentation</vt:lpstr>
      <vt:lpstr>Review</vt:lpstr>
      <vt:lpstr>Conclusions</vt:lpstr>
      <vt:lpstr>Definition</vt:lpstr>
      <vt:lpstr>PowerPoint Presentation</vt:lpstr>
      <vt:lpstr>Opposites suggest the entire  range of experiences (Poetic device known as MERISM)</vt:lpstr>
      <vt:lpstr>Jewish Numerology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PowerPoint Presentation</vt:lpstr>
      <vt:lpstr>Conclusions</vt:lpstr>
      <vt:lpstr>Conclusions</vt:lpstr>
      <vt:lpstr>All the parts of life in time described, when put together do not equal something meaningful unless you add the part that is outside of time. </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71</cp:revision>
  <dcterms:created xsi:type="dcterms:W3CDTF">2014-04-30T18:34:38Z</dcterms:created>
  <dcterms:modified xsi:type="dcterms:W3CDTF">2023-07-27T16:07:23Z</dcterms:modified>
</cp:coreProperties>
</file>