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9" r:id="rId3"/>
    <p:sldId id="370" r:id="rId4"/>
    <p:sldId id="371" r:id="rId5"/>
    <p:sldId id="317" r:id="rId6"/>
    <p:sldId id="318" r:id="rId7"/>
    <p:sldId id="345" r:id="rId8"/>
    <p:sldId id="319" r:id="rId9"/>
    <p:sldId id="346" r:id="rId10"/>
    <p:sldId id="347" r:id="rId11"/>
    <p:sldId id="348" r:id="rId12"/>
    <p:sldId id="349" r:id="rId13"/>
    <p:sldId id="350" r:id="rId14"/>
    <p:sldId id="32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43673"/>
  </p:normalViewPr>
  <p:slideViewPr>
    <p:cSldViewPr snapToGrid="0" snapToObjects="1">
      <p:cViewPr varScale="1">
        <p:scale>
          <a:sx n="69" d="100"/>
          <a:sy n="69" d="100"/>
        </p:scale>
        <p:origin x="3416"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8EEF0-0A52-E649-BA16-AAB79DBC0FDF}" type="datetimeFigureOut">
              <a:rPr lang="en-US" smtClean="0"/>
              <a:t>9/13/23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62DDD-C39A-964C-AE97-D07063A18A7F}" type="slidenum">
              <a:rPr lang="en-US" smtClean="0"/>
              <a:t>‹#›</a:t>
            </a:fld>
            <a:endParaRPr lang="en-US"/>
          </a:p>
        </p:txBody>
      </p:sp>
    </p:spTree>
    <p:extLst>
      <p:ext uri="{BB962C8B-B14F-4D97-AF65-F5344CB8AC3E}">
        <p14:creationId xmlns:p14="http://schemas.microsoft.com/office/powerpoint/2010/main" val="216552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Darrell Moore</a:t>
            </a:r>
          </a:p>
          <a:p>
            <a:r>
              <a:rPr lang="en-US" dirty="0"/>
              <a:t>No need to feel jealousy or envy toward anyone who appears to possess more than I do looks better than I look, or seems to be doing better than I'm doing. We will all return to the dust, which is the great equalizer. Knowing God's love is way better than being concerned about other people's possessions. This knowledge places all things into proper perspective and gives us great access to living a more focused and purposeful life in the service of others.</a:t>
            </a:r>
          </a:p>
        </p:txBody>
      </p:sp>
      <p:sp>
        <p:nvSpPr>
          <p:cNvPr id="4" name="Slide Number Placeholder 3"/>
          <p:cNvSpPr>
            <a:spLocks noGrp="1"/>
          </p:cNvSpPr>
          <p:nvPr>
            <p:ph type="sldNum" sz="quarter" idx="5"/>
          </p:nvPr>
        </p:nvSpPr>
        <p:spPr/>
        <p:txBody>
          <a:bodyPr/>
          <a:lstStyle/>
          <a:p>
            <a:fld id="{02562DDD-C39A-964C-AE97-D07063A18A7F}" type="slidenum">
              <a:rPr lang="en-US" smtClean="0"/>
              <a:t>3</a:t>
            </a:fld>
            <a:endParaRPr lang="en-US"/>
          </a:p>
        </p:txBody>
      </p:sp>
    </p:spTree>
    <p:extLst>
      <p:ext uri="{BB962C8B-B14F-4D97-AF65-F5344CB8AC3E}">
        <p14:creationId xmlns:p14="http://schemas.microsoft.com/office/powerpoint/2010/main" val="231576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562DDD-C39A-964C-AE97-D07063A18A7F}" type="slidenum">
              <a:rPr lang="en-US" smtClean="0"/>
              <a:t>4</a:t>
            </a:fld>
            <a:endParaRPr lang="en-US"/>
          </a:p>
        </p:txBody>
      </p:sp>
    </p:spTree>
    <p:extLst>
      <p:ext uri="{BB962C8B-B14F-4D97-AF65-F5344CB8AC3E}">
        <p14:creationId xmlns:p14="http://schemas.microsoft.com/office/powerpoint/2010/main" val="2582057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A Time for Everything</a:t>
            </a:r>
          </a:p>
          <a:p>
            <a:r>
              <a:rPr lang="en-US" sz="3200" dirty="0"/>
              <a:t>Part 2</a:t>
            </a:r>
          </a:p>
          <a:p>
            <a:r>
              <a:rPr lang="en-US" sz="2800" dirty="0" err="1"/>
              <a:t>Ecc</a:t>
            </a:r>
            <a:r>
              <a:rPr lang="en-US" sz="2800" dirty="0"/>
              <a:t>. 3:11-22</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5</a:t>
            </a:r>
          </a:p>
        </p:txBody>
      </p:sp>
      <p:sp>
        <p:nvSpPr>
          <p:cNvPr id="5" name="TextBox 4">
            <a:extLst>
              <a:ext uri="{FF2B5EF4-FFF2-40B4-BE49-F238E27FC236}">
                <a16:creationId xmlns:a16="http://schemas.microsoft.com/office/drawing/2014/main" id="{7C2830B7-7BFF-45F2-BAAB-8CFA5AA7FAF6}"/>
              </a:ext>
            </a:extLst>
          </p:cNvPr>
          <p:cNvSpPr txBox="1"/>
          <p:nvPr/>
        </p:nvSpPr>
        <p:spPr>
          <a:xfrm>
            <a:off x="4114800" y="3830743"/>
            <a:ext cx="4731026" cy="369332"/>
          </a:xfrm>
          <a:prstGeom prst="rect">
            <a:avLst/>
          </a:prstGeom>
          <a:noFill/>
        </p:spPr>
        <p:txBody>
          <a:bodyPr wrap="square">
            <a:spAutoFit/>
          </a:bodyPr>
          <a:lstStyle/>
          <a:p>
            <a:r>
              <a:rPr lang="en-US" b="1" dirty="0"/>
              <a:t>Barry G. Johnson, Sr. - Facilitating</a:t>
            </a:r>
          </a:p>
        </p:txBody>
      </p:sp>
      <p:sp>
        <p:nvSpPr>
          <p:cNvPr id="8" name="TextBox 7">
            <a:extLst>
              <a:ext uri="{FF2B5EF4-FFF2-40B4-BE49-F238E27FC236}">
                <a16:creationId xmlns:a16="http://schemas.microsoft.com/office/drawing/2014/main" id="{B5F320B5-568E-AEAF-33A1-C6549B0411BD}"/>
              </a:ext>
            </a:extLst>
          </p:cNvPr>
          <p:cNvSpPr txBox="1"/>
          <p:nvPr/>
        </p:nvSpPr>
        <p:spPr>
          <a:xfrm>
            <a:off x="3216301" y="320772"/>
            <a:ext cx="5363155"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973579" cy="3680039"/>
          </a:xfrm>
        </p:spPr>
        <p:txBody>
          <a:bodyPr/>
          <a:lstStyle/>
          <a:p>
            <a:r>
              <a:rPr lang="en-US" dirty="0"/>
              <a:t>The heavens are telling of the glory of God;</a:t>
            </a:r>
          </a:p>
          <a:p>
            <a:r>
              <a:rPr lang="en-US" dirty="0"/>
              <a:t>And their expanse is declaring the work of His hands.</a:t>
            </a:r>
          </a:p>
        </p:txBody>
      </p:sp>
      <p:sp>
        <p:nvSpPr>
          <p:cNvPr id="5" name="Text Placeholder 4"/>
          <p:cNvSpPr>
            <a:spLocks noGrp="1"/>
          </p:cNvSpPr>
          <p:nvPr>
            <p:ph type="body" sz="quarter" idx="11"/>
          </p:nvPr>
        </p:nvSpPr>
        <p:spPr/>
        <p:txBody>
          <a:bodyPr/>
          <a:lstStyle/>
          <a:p>
            <a:r>
              <a:rPr lang="en-US" dirty="0"/>
              <a:t>- Ps. 19:1</a:t>
            </a:r>
          </a:p>
        </p:txBody>
      </p:sp>
    </p:spTree>
    <p:extLst>
      <p:ext uri="{BB962C8B-B14F-4D97-AF65-F5344CB8AC3E}">
        <p14:creationId xmlns:p14="http://schemas.microsoft.com/office/powerpoint/2010/main" val="216083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973579" cy="3680039"/>
          </a:xfrm>
        </p:spPr>
        <p:txBody>
          <a:bodyPr/>
          <a:lstStyle/>
          <a:p>
            <a:r>
              <a:rPr lang="en-US" dirty="0"/>
              <a:t>Let everything that has breath praise the Lord.</a:t>
            </a:r>
          </a:p>
          <a:p>
            <a:r>
              <a:rPr lang="en-US" dirty="0"/>
              <a:t>Praise the Lord!</a:t>
            </a:r>
          </a:p>
        </p:txBody>
      </p:sp>
      <p:sp>
        <p:nvSpPr>
          <p:cNvPr id="5" name="Text Placeholder 4"/>
          <p:cNvSpPr>
            <a:spLocks noGrp="1"/>
          </p:cNvSpPr>
          <p:nvPr>
            <p:ph type="body" sz="quarter" idx="11"/>
          </p:nvPr>
        </p:nvSpPr>
        <p:spPr/>
        <p:txBody>
          <a:bodyPr/>
          <a:lstStyle/>
          <a:p>
            <a:r>
              <a:rPr lang="en-US" dirty="0"/>
              <a:t>- Ps. 150:6</a:t>
            </a:r>
          </a:p>
        </p:txBody>
      </p:sp>
    </p:spTree>
    <p:extLst>
      <p:ext uri="{BB962C8B-B14F-4D97-AF65-F5344CB8AC3E}">
        <p14:creationId xmlns:p14="http://schemas.microsoft.com/office/powerpoint/2010/main" val="200596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973579" cy="3680039"/>
          </a:xfrm>
        </p:spPr>
        <p:txBody>
          <a:bodyPr/>
          <a:lstStyle/>
          <a:p>
            <a:r>
              <a:rPr lang="en-US" dirty="0"/>
              <a:t>And we know that God causes all things to work together for good to those who love God, to those who are called according to His purpose.</a:t>
            </a:r>
          </a:p>
        </p:txBody>
      </p:sp>
      <p:sp>
        <p:nvSpPr>
          <p:cNvPr id="5" name="Text Placeholder 4"/>
          <p:cNvSpPr>
            <a:spLocks noGrp="1"/>
          </p:cNvSpPr>
          <p:nvPr>
            <p:ph type="body" sz="quarter" idx="11"/>
          </p:nvPr>
        </p:nvSpPr>
        <p:spPr/>
        <p:txBody>
          <a:bodyPr/>
          <a:lstStyle/>
          <a:p>
            <a:r>
              <a:rPr lang="en-US" dirty="0"/>
              <a:t>- Rom. 8:28</a:t>
            </a:r>
          </a:p>
        </p:txBody>
      </p:sp>
    </p:spTree>
    <p:extLst>
      <p:ext uri="{BB962C8B-B14F-4D97-AF65-F5344CB8AC3E}">
        <p14:creationId xmlns:p14="http://schemas.microsoft.com/office/powerpoint/2010/main" val="292212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Vertical View</a:t>
            </a:r>
          </a:p>
        </p:txBody>
      </p:sp>
      <p:sp>
        <p:nvSpPr>
          <p:cNvPr id="5" name="Text Placeholder 4"/>
          <p:cNvSpPr>
            <a:spLocks noGrp="1"/>
          </p:cNvSpPr>
          <p:nvPr>
            <p:ph type="body" sz="quarter" idx="10"/>
          </p:nvPr>
        </p:nvSpPr>
        <p:spPr/>
        <p:txBody>
          <a:bodyPr/>
          <a:lstStyle/>
          <a:p>
            <a:pPr marL="742950" indent="-742950">
              <a:buFont typeface="+mj-lt"/>
              <a:buAutoNum type="arabicPeriod"/>
            </a:pPr>
            <a:r>
              <a:rPr lang="en-US" sz="3020" dirty="0"/>
              <a:t>God makes sense of chaos</a:t>
            </a:r>
          </a:p>
          <a:p>
            <a:pPr marL="742950" indent="-742950">
              <a:buFont typeface="+mj-lt"/>
              <a:buAutoNum type="arabicPeriod"/>
            </a:pPr>
            <a:r>
              <a:rPr lang="en-US" sz="4000" b="1" dirty="0"/>
              <a:t>God enables us to enjoy life</a:t>
            </a:r>
          </a:p>
        </p:txBody>
      </p:sp>
      <p:pic>
        <p:nvPicPr>
          <p:cNvPr id="2" name="Picture 1">
            <a:extLst>
              <a:ext uri="{FF2B5EF4-FFF2-40B4-BE49-F238E27FC236}">
                <a16:creationId xmlns:a16="http://schemas.microsoft.com/office/drawing/2014/main" id="{EFE017E2-0398-001D-AF29-AC1510F85B5C}"/>
              </a:ext>
            </a:extLst>
          </p:cNvPr>
          <p:cNvPicPr>
            <a:picLocks noChangeAspect="1"/>
          </p:cNvPicPr>
          <p:nvPr/>
        </p:nvPicPr>
        <p:blipFill>
          <a:blip r:embed="rId2"/>
          <a:stretch>
            <a:fillRect/>
          </a:stretch>
        </p:blipFill>
        <p:spPr>
          <a:xfrm>
            <a:off x="26409" y="4373218"/>
            <a:ext cx="9094013" cy="746430"/>
          </a:xfrm>
          <a:prstGeom prst="rect">
            <a:avLst/>
          </a:prstGeom>
        </p:spPr>
      </p:pic>
    </p:spTree>
    <p:extLst>
      <p:ext uri="{BB962C8B-B14F-4D97-AF65-F5344CB8AC3E}">
        <p14:creationId xmlns:p14="http://schemas.microsoft.com/office/powerpoint/2010/main" val="327837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 know that there is nothing better for them than to rejoice and to do good in one’s lifetime; moreover, that every man who eats and drinks sees good in all his labor—it is the gift of God.</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3:12-13</a:t>
            </a:r>
          </a:p>
        </p:txBody>
      </p:sp>
    </p:spTree>
    <p:extLst>
      <p:ext uri="{BB962C8B-B14F-4D97-AF65-F5344CB8AC3E}">
        <p14:creationId xmlns:p14="http://schemas.microsoft.com/office/powerpoint/2010/main" val="420255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Vertical View</a:t>
            </a:r>
          </a:p>
        </p:txBody>
      </p:sp>
      <p:sp>
        <p:nvSpPr>
          <p:cNvPr id="5" name="Text Placeholder 4"/>
          <p:cNvSpPr>
            <a:spLocks noGrp="1"/>
          </p:cNvSpPr>
          <p:nvPr>
            <p:ph type="body" sz="quarter" idx="10"/>
          </p:nvPr>
        </p:nvSpPr>
        <p:spPr>
          <a:xfrm>
            <a:off x="598488" y="1251437"/>
            <a:ext cx="8151065" cy="3642243"/>
          </a:xfrm>
        </p:spPr>
        <p:txBody>
          <a:bodyPr/>
          <a:lstStyle/>
          <a:p>
            <a:pPr marL="742950" indent="-742950">
              <a:buFont typeface="+mj-lt"/>
              <a:buAutoNum type="arabicPeriod"/>
            </a:pPr>
            <a:r>
              <a:rPr lang="en-US" sz="3020" dirty="0"/>
              <a:t>God makes sense of chaos</a:t>
            </a:r>
          </a:p>
          <a:p>
            <a:pPr marL="742950" indent="-742950">
              <a:buFont typeface="+mj-lt"/>
              <a:buAutoNum type="arabicPeriod"/>
            </a:pPr>
            <a:r>
              <a:rPr lang="en-US" sz="3020" dirty="0"/>
              <a:t>God enables us to enjoy life</a:t>
            </a:r>
          </a:p>
          <a:p>
            <a:pPr marL="742950" indent="-742950">
              <a:buFont typeface="+mj-lt"/>
              <a:buAutoNum type="arabicPeriod"/>
            </a:pPr>
            <a:r>
              <a:rPr lang="en-US" sz="4800" b="1" dirty="0"/>
              <a:t>God provokes us to worship Him</a:t>
            </a:r>
          </a:p>
        </p:txBody>
      </p:sp>
      <p:pic>
        <p:nvPicPr>
          <p:cNvPr id="2" name="Picture 1">
            <a:extLst>
              <a:ext uri="{FF2B5EF4-FFF2-40B4-BE49-F238E27FC236}">
                <a16:creationId xmlns:a16="http://schemas.microsoft.com/office/drawing/2014/main" id="{5839FC82-FF28-ECD7-F336-5856A313AF06}"/>
              </a:ext>
            </a:extLst>
          </p:cNvPr>
          <p:cNvPicPr>
            <a:picLocks noChangeAspect="1"/>
          </p:cNvPicPr>
          <p:nvPr/>
        </p:nvPicPr>
        <p:blipFill>
          <a:blip r:embed="rId2"/>
          <a:stretch>
            <a:fillRect/>
          </a:stretch>
        </p:blipFill>
        <p:spPr>
          <a:xfrm>
            <a:off x="70367" y="4031311"/>
            <a:ext cx="9034966" cy="1050577"/>
          </a:xfrm>
          <a:prstGeom prst="rect">
            <a:avLst/>
          </a:prstGeom>
        </p:spPr>
      </p:pic>
    </p:spTree>
    <p:extLst>
      <p:ext uri="{BB962C8B-B14F-4D97-AF65-F5344CB8AC3E}">
        <p14:creationId xmlns:p14="http://schemas.microsoft.com/office/powerpoint/2010/main" val="52856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I know that everything God does will remain forever; there is nothing to add to it and there is nothing to take from it, for God has so worked that men should fear Him. That which is has been already and that which will be has already been, for God seeks what has passed by.</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3:14-15</a:t>
            </a:r>
          </a:p>
          <a:p>
            <a:pPr marL="457200" indent="-457200">
              <a:buFontTx/>
              <a:buChar char="-"/>
            </a:pPr>
            <a:endParaRPr lang="en-US" dirty="0"/>
          </a:p>
        </p:txBody>
      </p:sp>
    </p:spTree>
    <p:extLst>
      <p:ext uri="{BB962C8B-B14F-4D97-AF65-F5344CB8AC3E}">
        <p14:creationId xmlns:p14="http://schemas.microsoft.com/office/powerpoint/2010/main" val="193307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Horizontal View</a:t>
            </a:r>
          </a:p>
        </p:txBody>
      </p:sp>
      <p:sp>
        <p:nvSpPr>
          <p:cNvPr id="5" name="Text Placeholder 4"/>
          <p:cNvSpPr>
            <a:spLocks noGrp="1"/>
          </p:cNvSpPr>
          <p:nvPr>
            <p:ph type="body" sz="quarter" idx="10"/>
          </p:nvPr>
        </p:nvSpPr>
        <p:spPr/>
        <p:txBody>
          <a:bodyPr>
            <a:normAutofit/>
          </a:bodyPr>
          <a:lstStyle/>
          <a:p>
            <a:r>
              <a:rPr lang="en-US" sz="4000" b="1" dirty="0"/>
              <a:t>Breeds Cynicism </a:t>
            </a:r>
          </a:p>
        </p:txBody>
      </p:sp>
      <p:pic>
        <p:nvPicPr>
          <p:cNvPr id="2" name="Picture 1">
            <a:extLst>
              <a:ext uri="{FF2B5EF4-FFF2-40B4-BE49-F238E27FC236}">
                <a16:creationId xmlns:a16="http://schemas.microsoft.com/office/drawing/2014/main" id="{99E7179A-6432-3F54-C310-D394B48C5FA6}"/>
              </a:ext>
            </a:extLst>
          </p:cNvPr>
          <p:cNvPicPr>
            <a:picLocks noChangeAspect="1"/>
          </p:cNvPicPr>
          <p:nvPr/>
        </p:nvPicPr>
        <p:blipFill>
          <a:blip r:embed="rId2"/>
          <a:stretch>
            <a:fillRect/>
          </a:stretch>
        </p:blipFill>
        <p:spPr>
          <a:xfrm>
            <a:off x="86186" y="3892063"/>
            <a:ext cx="8974322" cy="1189825"/>
          </a:xfrm>
          <a:prstGeom prst="rect">
            <a:avLst/>
          </a:prstGeom>
        </p:spPr>
      </p:pic>
    </p:spTree>
    <p:extLst>
      <p:ext uri="{BB962C8B-B14F-4D97-AF65-F5344CB8AC3E}">
        <p14:creationId xmlns:p14="http://schemas.microsoft.com/office/powerpoint/2010/main" val="139126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Furthermore, I have seen under the sun that in the place of justice there is wickedness and in the place of righteousness there is wickedness. </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3:16</a:t>
            </a:r>
          </a:p>
        </p:txBody>
      </p:sp>
    </p:spTree>
    <p:extLst>
      <p:ext uri="{BB962C8B-B14F-4D97-AF65-F5344CB8AC3E}">
        <p14:creationId xmlns:p14="http://schemas.microsoft.com/office/powerpoint/2010/main" val="99939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Then I looked again at all the acts of oppression which were being done under the sun. And behold I saw the tears of the oppressed and that they had no one to comfort them; and on the side of their oppressors was power, but they had no one to comfort them.</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4:1</a:t>
            </a:r>
          </a:p>
        </p:txBody>
      </p:sp>
    </p:spTree>
    <p:extLst>
      <p:ext uri="{BB962C8B-B14F-4D97-AF65-F5344CB8AC3E}">
        <p14:creationId xmlns:p14="http://schemas.microsoft.com/office/powerpoint/2010/main" val="43053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So I congratulated the dead who are already dead more than the living who are still living. But better off than both of them is the one who has never existed, who has never seen the evil activity that is done under the sun.</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4:2-3</a:t>
            </a:r>
          </a:p>
        </p:txBody>
      </p:sp>
    </p:spTree>
    <p:extLst>
      <p:ext uri="{BB962C8B-B14F-4D97-AF65-F5344CB8AC3E}">
        <p14:creationId xmlns:p14="http://schemas.microsoft.com/office/powerpoint/2010/main" val="244085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If you see oppression of the poor and denial of justice and righteousness in the province, do not be shocked at the sight; for one official watches over another official, and there are higher officials over them.</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5:8</a:t>
            </a:r>
          </a:p>
        </p:txBody>
      </p:sp>
    </p:spTree>
    <p:extLst>
      <p:ext uri="{BB962C8B-B14F-4D97-AF65-F5344CB8AC3E}">
        <p14:creationId xmlns:p14="http://schemas.microsoft.com/office/powerpoint/2010/main" val="2594107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All this I have seen and applied my mind to every deed that has been done under the sun wherein a man has exercised authority over another man to his hurt.</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8:9</a:t>
            </a:r>
          </a:p>
        </p:txBody>
      </p:sp>
    </p:spTree>
    <p:extLst>
      <p:ext uri="{BB962C8B-B14F-4D97-AF65-F5344CB8AC3E}">
        <p14:creationId xmlns:p14="http://schemas.microsoft.com/office/powerpoint/2010/main" val="266484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Horizontal View</a:t>
            </a:r>
          </a:p>
        </p:txBody>
      </p:sp>
      <p:sp>
        <p:nvSpPr>
          <p:cNvPr id="5" name="Text Placeholder 4"/>
          <p:cNvSpPr>
            <a:spLocks noGrp="1"/>
          </p:cNvSpPr>
          <p:nvPr>
            <p:ph type="body" sz="quarter" idx="10"/>
          </p:nvPr>
        </p:nvSpPr>
        <p:spPr/>
        <p:txBody>
          <a:bodyPr/>
          <a:lstStyle/>
          <a:p>
            <a:r>
              <a:rPr lang="en-US" b="1" dirty="0"/>
              <a:t>Solutions to Cynicism</a:t>
            </a:r>
          </a:p>
          <a:p>
            <a:pPr marL="971550" lvl="1" indent="-514350">
              <a:buFont typeface="+mj-lt"/>
              <a:buAutoNum type="arabicPeriod"/>
            </a:pPr>
            <a:r>
              <a:rPr lang="en-US" sz="4000" dirty="0"/>
              <a:t>Injustice is Temporary </a:t>
            </a:r>
          </a:p>
        </p:txBody>
      </p:sp>
      <p:pic>
        <p:nvPicPr>
          <p:cNvPr id="2" name="Picture 1">
            <a:extLst>
              <a:ext uri="{FF2B5EF4-FFF2-40B4-BE49-F238E27FC236}">
                <a16:creationId xmlns:a16="http://schemas.microsoft.com/office/drawing/2014/main" id="{31DDA500-3CD3-F964-7061-CBFB2EF6FDDF}"/>
              </a:ext>
            </a:extLst>
          </p:cNvPr>
          <p:cNvPicPr>
            <a:picLocks noChangeAspect="1"/>
          </p:cNvPicPr>
          <p:nvPr/>
        </p:nvPicPr>
        <p:blipFill>
          <a:blip r:embed="rId2"/>
          <a:stretch>
            <a:fillRect/>
          </a:stretch>
        </p:blipFill>
        <p:spPr>
          <a:xfrm>
            <a:off x="51073" y="3387257"/>
            <a:ext cx="9063694" cy="1756244"/>
          </a:xfrm>
          <a:prstGeom prst="rect">
            <a:avLst/>
          </a:prstGeom>
        </p:spPr>
      </p:pic>
    </p:spTree>
    <p:extLst>
      <p:ext uri="{BB962C8B-B14F-4D97-AF65-F5344CB8AC3E}">
        <p14:creationId xmlns:p14="http://schemas.microsoft.com/office/powerpoint/2010/main" val="95347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 said to myself, “God will judge both the righteous man and the wicked man,” for a time for every matter and for every deed is there.</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3:17</a:t>
            </a:r>
          </a:p>
        </p:txBody>
      </p:sp>
    </p:spTree>
    <p:extLst>
      <p:ext uri="{BB962C8B-B14F-4D97-AF65-F5344CB8AC3E}">
        <p14:creationId xmlns:p14="http://schemas.microsoft.com/office/powerpoint/2010/main" val="338180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Horizontal View</a:t>
            </a:r>
          </a:p>
        </p:txBody>
      </p:sp>
      <p:sp>
        <p:nvSpPr>
          <p:cNvPr id="5" name="Text Placeholder 4"/>
          <p:cNvSpPr>
            <a:spLocks noGrp="1"/>
          </p:cNvSpPr>
          <p:nvPr>
            <p:ph type="body" sz="quarter" idx="10"/>
          </p:nvPr>
        </p:nvSpPr>
        <p:spPr/>
        <p:txBody>
          <a:bodyPr/>
          <a:lstStyle/>
          <a:p>
            <a:r>
              <a:rPr lang="en-US" b="1" dirty="0"/>
              <a:t>Solutions to Cynicism</a:t>
            </a:r>
          </a:p>
          <a:p>
            <a:pPr marL="971550" lvl="1" indent="-514350">
              <a:buFont typeface="+mj-lt"/>
              <a:buAutoNum type="arabicPeriod"/>
            </a:pPr>
            <a:r>
              <a:rPr lang="en-US" sz="3200" dirty="0"/>
              <a:t>Injustice is Temporary</a:t>
            </a:r>
          </a:p>
          <a:p>
            <a:pPr marL="971550" lvl="1" indent="-514350">
              <a:buFont typeface="+mj-lt"/>
              <a:buAutoNum type="arabicPeriod"/>
            </a:pPr>
            <a:r>
              <a:rPr lang="en-US" sz="4000" dirty="0"/>
              <a:t>Injustice Condemns  </a:t>
            </a:r>
          </a:p>
        </p:txBody>
      </p:sp>
      <p:pic>
        <p:nvPicPr>
          <p:cNvPr id="2" name="Picture 1">
            <a:extLst>
              <a:ext uri="{FF2B5EF4-FFF2-40B4-BE49-F238E27FC236}">
                <a16:creationId xmlns:a16="http://schemas.microsoft.com/office/drawing/2014/main" id="{9E0DE8BB-F79E-0F7C-4FBA-F218D2C81DEF}"/>
              </a:ext>
            </a:extLst>
          </p:cNvPr>
          <p:cNvPicPr>
            <a:picLocks noChangeAspect="1"/>
          </p:cNvPicPr>
          <p:nvPr/>
        </p:nvPicPr>
        <p:blipFill>
          <a:blip r:embed="rId2"/>
          <a:stretch>
            <a:fillRect/>
          </a:stretch>
        </p:blipFill>
        <p:spPr>
          <a:xfrm>
            <a:off x="162818" y="4357315"/>
            <a:ext cx="8854537" cy="724573"/>
          </a:xfrm>
          <a:prstGeom prst="rect">
            <a:avLst/>
          </a:prstGeom>
        </p:spPr>
      </p:pic>
    </p:spTree>
    <p:extLst>
      <p:ext uri="{BB962C8B-B14F-4D97-AF65-F5344CB8AC3E}">
        <p14:creationId xmlns:p14="http://schemas.microsoft.com/office/powerpoint/2010/main" val="317203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10000"/>
          </a:bodyPr>
          <a:lstStyle/>
          <a:p>
            <a:r>
              <a:rPr lang="en-US" dirty="0"/>
              <a:t>I said to myself concerning the sons of men, “God has surely tested them in order for them to see that they are but beasts.” For the fate of the sons of men and the fate of beasts is the same. As one dies so dies the other; indeed, they all have the same breath and there is no advantage for man over beast, for all is vanity.</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3:18-19</a:t>
            </a:r>
          </a:p>
        </p:txBody>
      </p:sp>
    </p:spTree>
    <p:extLst>
      <p:ext uri="{BB962C8B-B14F-4D97-AF65-F5344CB8AC3E}">
        <p14:creationId xmlns:p14="http://schemas.microsoft.com/office/powerpoint/2010/main" val="402503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All go to the same place. All came from the dust and all return to the dust. Who knows that the breath of man ascends upward and the breath of the beast descends downward to the earth?</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3:20-21</a:t>
            </a:r>
          </a:p>
        </p:txBody>
      </p:sp>
    </p:spTree>
    <p:extLst>
      <p:ext uri="{BB962C8B-B14F-4D97-AF65-F5344CB8AC3E}">
        <p14:creationId xmlns:p14="http://schemas.microsoft.com/office/powerpoint/2010/main" val="348040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Horizontal View</a:t>
            </a:r>
          </a:p>
        </p:txBody>
      </p:sp>
      <p:sp>
        <p:nvSpPr>
          <p:cNvPr id="5" name="Text Placeholder 4"/>
          <p:cNvSpPr>
            <a:spLocks noGrp="1"/>
          </p:cNvSpPr>
          <p:nvPr>
            <p:ph type="body" sz="quarter" idx="10"/>
          </p:nvPr>
        </p:nvSpPr>
        <p:spPr>
          <a:xfrm>
            <a:off x="598488" y="1251437"/>
            <a:ext cx="7913687" cy="2445919"/>
          </a:xfrm>
        </p:spPr>
        <p:txBody>
          <a:bodyPr>
            <a:normAutofit lnSpcReduction="10000"/>
          </a:bodyPr>
          <a:lstStyle/>
          <a:p>
            <a:r>
              <a:rPr lang="en-US" b="1" dirty="0"/>
              <a:t>Solutions to Cynicism</a:t>
            </a:r>
          </a:p>
          <a:p>
            <a:pPr marL="971550" lvl="1" indent="-514350">
              <a:buFont typeface="+mj-lt"/>
              <a:buAutoNum type="arabicPeriod"/>
            </a:pPr>
            <a:r>
              <a:rPr lang="en-US" sz="3200" dirty="0"/>
              <a:t>Injustice is Temporary</a:t>
            </a:r>
          </a:p>
          <a:p>
            <a:pPr marL="971550" lvl="1" indent="-514350">
              <a:buFont typeface="+mj-lt"/>
              <a:buAutoNum type="arabicPeriod"/>
            </a:pPr>
            <a:r>
              <a:rPr lang="en-US" sz="3200" dirty="0"/>
              <a:t>Injustice Condemns</a:t>
            </a:r>
          </a:p>
          <a:p>
            <a:pPr marL="971550" lvl="1" indent="-514350">
              <a:buFont typeface="+mj-lt"/>
              <a:buAutoNum type="arabicPeriod"/>
            </a:pPr>
            <a:r>
              <a:rPr lang="en-US" sz="4000" dirty="0"/>
              <a:t>Hope Beyond Cynicism   </a:t>
            </a:r>
          </a:p>
        </p:txBody>
      </p:sp>
      <p:pic>
        <p:nvPicPr>
          <p:cNvPr id="2" name="Picture 1">
            <a:extLst>
              <a:ext uri="{FF2B5EF4-FFF2-40B4-BE49-F238E27FC236}">
                <a16:creationId xmlns:a16="http://schemas.microsoft.com/office/drawing/2014/main" id="{E3A92A2F-BD24-FDAD-353E-6A3137B55047}"/>
              </a:ext>
            </a:extLst>
          </p:cNvPr>
          <p:cNvPicPr>
            <a:picLocks noChangeAspect="1"/>
          </p:cNvPicPr>
          <p:nvPr/>
        </p:nvPicPr>
        <p:blipFill>
          <a:blip r:embed="rId2"/>
          <a:stretch>
            <a:fillRect/>
          </a:stretch>
        </p:blipFill>
        <p:spPr>
          <a:xfrm>
            <a:off x="60942" y="3496078"/>
            <a:ext cx="9022115" cy="1058528"/>
          </a:xfrm>
          <a:prstGeom prst="rect">
            <a:avLst/>
          </a:prstGeom>
        </p:spPr>
      </p:pic>
      <p:pic>
        <p:nvPicPr>
          <p:cNvPr id="3" name="Picture 2">
            <a:extLst>
              <a:ext uri="{FF2B5EF4-FFF2-40B4-BE49-F238E27FC236}">
                <a16:creationId xmlns:a16="http://schemas.microsoft.com/office/drawing/2014/main" id="{36B64F6B-0B85-FE11-42C5-2F06668C5B4C}"/>
              </a:ext>
            </a:extLst>
          </p:cNvPr>
          <p:cNvPicPr>
            <a:picLocks noChangeAspect="1"/>
          </p:cNvPicPr>
          <p:nvPr/>
        </p:nvPicPr>
        <p:blipFill>
          <a:blip r:embed="rId3"/>
          <a:stretch>
            <a:fillRect/>
          </a:stretch>
        </p:blipFill>
        <p:spPr>
          <a:xfrm>
            <a:off x="60942" y="4597841"/>
            <a:ext cx="9022115" cy="519573"/>
          </a:xfrm>
          <a:prstGeom prst="rect">
            <a:avLst/>
          </a:prstGeom>
        </p:spPr>
      </p:pic>
    </p:spTree>
    <p:extLst>
      <p:ext uri="{BB962C8B-B14F-4D97-AF65-F5344CB8AC3E}">
        <p14:creationId xmlns:p14="http://schemas.microsoft.com/office/powerpoint/2010/main" val="56460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704638" cy="3680039"/>
          </a:xfrm>
        </p:spPr>
        <p:txBody>
          <a:bodyPr>
            <a:normAutofit/>
          </a:bodyPr>
          <a:lstStyle/>
          <a:p>
            <a:r>
              <a:rPr lang="en-US" dirty="0"/>
              <a:t>I have seen that nothing is better than that man should be happy in his activities, for that is his lot. For who will bring him to see what will occur after him?</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3:22</a:t>
            </a:r>
          </a:p>
        </p:txBody>
      </p:sp>
    </p:spTree>
    <p:extLst>
      <p:ext uri="{BB962C8B-B14F-4D97-AF65-F5344CB8AC3E}">
        <p14:creationId xmlns:p14="http://schemas.microsoft.com/office/powerpoint/2010/main" val="331489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F2047-B5F9-BAA3-3BAE-4C177C7245AC}"/>
              </a:ext>
            </a:extLst>
          </p:cNvPr>
          <p:cNvSpPr>
            <a:spLocks noGrp="1"/>
          </p:cNvSpPr>
          <p:nvPr>
            <p:ph type="body" sz="quarter" idx="10"/>
          </p:nvPr>
        </p:nvSpPr>
        <p:spPr/>
        <p:txBody>
          <a:bodyPr>
            <a:normAutofit fontScale="85000" lnSpcReduction="20000"/>
          </a:bodyPr>
          <a:lstStyle/>
          <a:p>
            <a:r>
              <a:rPr lang="en-US" b="1" i="0" u="none" strike="noStrike" dirty="0">
                <a:solidFill>
                  <a:schemeClr val="bg1"/>
                </a:solidFill>
                <a:effectLst/>
                <a:latin typeface="Helvetica" pitchFamily="2" charset="0"/>
              </a:rPr>
              <a:t>Darrell Moore</a:t>
            </a:r>
          </a:p>
          <a:p>
            <a:r>
              <a:rPr lang="en-US" dirty="0"/>
              <a:t>No need to feel jealousy or envy toward anyone who appears to possess more than I do looks better than I look, or seems to be doing better than I'm doing. We will all return to the dust, which is the great equalizer. Knowing God's love is way better than being concerned about other people's possessions. This knowledge places all things into proper perspective and gives us great access to living a more focused and purposeful life in the service of others.</a:t>
            </a:r>
          </a:p>
        </p:txBody>
      </p:sp>
    </p:spTree>
    <p:extLst>
      <p:ext uri="{BB962C8B-B14F-4D97-AF65-F5344CB8AC3E}">
        <p14:creationId xmlns:p14="http://schemas.microsoft.com/office/powerpoint/2010/main" val="184305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Hopeful Realism</a:t>
            </a:r>
          </a:p>
        </p:txBody>
      </p:sp>
      <p:sp>
        <p:nvSpPr>
          <p:cNvPr id="5" name="Text Placeholder 4"/>
          <p:cNvSpPr>
            <a:spLocks noGrp="1"/>
          </p:cNvSpPr>
          <p:nvPr>
            <p:ph type="body" sz="quarter" idx="10"/>
          </p:nvPr>
        </p:nvSpPr>
        <p:spPr/>
        <p:txBody>
          <a:bodyPr/>
          <a:lstStyle/>
          <a:p>
            <a:endParaRPr lang="en-US" dirty="0"/>
          </a:p>
          <a:p>
            <a:endParaRPr lang="en-US" dirty="0"/>
          </a:p>
          <a:p>
            <a:r>
              <a:rPr lang="en-US" dirty="0"/>
              <a:t>What is your unjust disadvantage? </a:t>
            </a:r>
          </a:p>
        </p:txBody>
      </p:sp>
      <p:pic>
        <p:nvPicPr>
          <p:cNvPr id="2" name="Picture 1">
            <a:extLst>
              <a:ext uri="{FF2B5EF4-FFF2-40B4-BE49-F238E27FC236}">
                <a16:creationId xmlns:a16="http://schemas.microsoft.com/office/drawing/2014/main" id="{876D84DD-5C16-4662-3632-AA218B7A2595}"/>
              </a:ext>
            </a:extLst>
          </p:cNvPr>
          <p:cNvPicPr>
            <a:picLocks noChangeAspect="1"/>
          </p:cNvPicPr>
          <p:nvPr/>
        </p:nvPicPr>
        <p:blipFill>
          <a:blip r:embed="rId2"/>
          <a:stretch>
            <a:fillRect/>
          </a:stretch>
        </p:blipFill>
        <p:spPr>
          <a:xfrm>
            <a:off x="64308" y="4047214"/>
            <a:ext cx="8999259" cy="1034674"/>
          </a:xfrm>
          <a:prstGeom prst="rect">
            <a:avLst/>
          </a:prstGeom>
        </p:spPr>
      </p:pic>
    </p:spTree>
    <p:extLst>
      <p:ext uri="{BB962C8B-B14F-4D97-AF65-F5344CB8AC3E}">
        <p14:creationId xmlns:p14="http://schemas.microsoft.com/office/powerpoint/2010/main" val="1154041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Hopeful Realism</a:t>
            </a:r>
          </a:p>
        </p:txBody>
      </p:sp>
      <p:sp>
        <p:nvSpPr>
          <p:cNvPr id="5" name="Text Placeholder 4"/>
          <p:cNvSpPr>
            <a:spLocks noGrp="1"/>
          </p:cNvSpPr>
          <p:nvPr>
            <p:ph type="body" sz="quarter" idx="10"/>
          </p:nvPr>
        </p:nvSpPr>
        <p:spPr/>
        <p:txBody>
          <a:bodyPr/>
          <a:lstStyle/>
          <a:p>
            <a:endParaRPr lang="en-US" dirty="0"/>
          </a:p>
          <a:p>
            <a:endParaRPr lang="en-US" dirty="0"/>
          </a:p>
          <a:p>
            <a:r>
              <a:rPr lang="en-US" dirty="0"/>
              <a:t>When do you plan to replace passive self-pity with active courage?</a:t>
            </a:r>
          </a:p>
        </p:txBody>
      </p:sp>
      <p:pic>
        <p:nvPicPr>
          <p:cNvPr id="2" name="Picture 1">
            <a:extLst>
              <a:ext uri="{FF2B5EF4-FFF2-40B4-BE49-F238E27FC236}">
                <a16:creationId xmlns:a16="http://schemas.microsoft.com/office/drawing/2014/main" id="{11DC98D6-065E-6C3F-9DAF-AD8CB5C82780}"/>
              </a:ext>
            </a:extLst>
          </p:cNvPr>
          <p:cNvPicPr>
            <a:picLocks noChangeAspect="1"/>
          </p:cNvPicPr>
          <p:nvPr/>
        </p:nvPicPr>
        <p:blipFill>
          <a:blip r:embed="rId2"/>
          <a:stretch>
            <a:fillRect/>
          </a:stretch>
        </p:blipFill>
        <p:spPr>
          <a:xfrm>
            <a:off x="163674" y="4291340"/>
            <a:ext cx="8837203" cy="790548"/>
          </a:xfrm>
          <a:prstGeom prst="rect">
            <a:avLst/>
          </a:prstGeom>
        </p:spPr>
      </p:pic>
    </p:spTree>
    <p:extLst>
      <p:ext uri="{BB962C8B-B14F-4D97-AF65-F5344CB8AC3E}">
        <p14:creationId xmlns:p14="http://schemas.microsoft.com/office/powerpoint/2010/main" val="838538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Hopeful Realism</a:t>
            </a:r>
          </a:p>
        </p:txBody>
      </p:sp>
      <p:sp>
        <p:nvSpPr>
          <p:cNvPr id="5" name="Text Placeholder 4"/>
          <p:cNvSpPr>
            <a:spLocks noGrp="1"/>
          </p:cNvSpPr>
          <p:nvPr>
            <p:ph type="body" sz="quarter" idx="10"/>
          </p:nvPr>
        </p:nvSpPr>
        <p:spPr/>
        <p:txBody>
          <a:bodyPr/>
          <a:lstStyle/>
          <a:p>
            <a:endParaRPr lang="en-US" dirty="0"/>
          </a:p>
          <a:p>
            <a:endParaRPr lang="en-US" dirty="0"/>
          </a:p>
          <a:p>
            <a:r>
              <a:rPr lang="en-US" dirty="0"/>
              <a:t>How can God use you?</a:t>
            </a:r>
          </a:p>
        </p:txBody>
      </p:sp>
      <p:pic>
        <p:nvPicPr>
          <p:cNvPr id="2" name="Picture 1">
            <a:extLst>
              <a:ext uri="{FF2B5EF4-FFF2-40B4-BE49-F238E27FC236}">
                <a16:creationId xmlns:a16="http://schemas.microsoft.com/office/drawing/2014/main" id="{534DCC74-873E-8E0F-B1A5-F22C1A80C187}"/>
              </a:ext>
            </a:extLst>
          </p:cNvPr>
          <p:cNvPicPr>
            <a:picLocks noChangeAspect="1"/>
          </p:cNvPicPr>
          <p:nvPr/>
        </p:nvPicPr>
        <p:blipFill>
          <a:blip r:embed="rId2"/>
          <a:stretch>
            <a:fillRect/>
          </a:stretch>
        </p:blipFill>
        <p:spPr>
          <a:xfrm>
            <a:off x="82821" y="3959751"/>
            <a:ext cx="9014105" cy="1122138"/>
          </a:xfrm>
          <a:prstGeom prst="rect">
            <a:avLst/>
          </a:prstGeom>
        </p:spPr>
      </p:pic>
    </p:spTree>
    <p:extLst>
      <p:ext uri="{BB962C8B-B14F-4D97-AF65-F5344CB8AC3E}">
        <p14:creationId xmlns:p14="http://schemas.microsoft.com/office/powerpoint/2010/main" val="131058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Changing our attitude will change our lives from cynicism to hope. </a:t>
            </a:r>
          </a:p>
        </p:txBody>
      </p:sp>
    </p:spTree>
    <p:extLst>
      <p:ext uri="{BB962C8B-B14F-4D97-AF65-F5344CB8AC3E}">
        <p14:creationId xmlns:p14="http://schemas.microsoft.com/office/powerpoint/2010/main" val="11783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F2047-B5F9-BAA3-3BAE-4C177C7245AC}"/>
              </a:ext>
            </a:extLst>
          </p:cNvPr>
          <p:cNvSpPr>
            <a:spLocks noGrp="1"/>
          </p:cNvSpPr>
          <p:nvPr>
            <p:ph type="body" sz="quarter" idx="10"/>
          </p:nvPr>
        </p:nvSpPr>
        <p:spPr/>
        <p:txBody>
          <a:bodyPr>
            <a:normAutofit/>
          </a:bodyPr>
          <a:lstStyle/>
          <a:p>
            <a:r>
              <a:rPr lang="en-US" b="1" i="0" u="none" strike="noStrike" dirty="0">
                <a:solidFill>
                  <a:schemeClr val="bg1"/>
                </a:solidFill>
                <a:effectLst/>
                <a:latin typeface="Helvetica" pitchFamily="2" charset="0"/>
              </a:rPr>
              <a:t>Effie Boothe</a:t>
            </a:r>
          </a:p>
          <a:p>
            <a:r>
              <a:rPr lang="en-US" dirty="0"/>
              <a:t>Don't be overcome with despondency! Attitude helps us move our lives from cynicism (horizontal view) to hope by faith ( vertical view.)</a:t>
            </a:r>
          </a:p>
        </p:txBody>
      </p:sp>
    </p:spTree>
    <p:extLst>
      <p:ext uri="{BB962C8B-B14F-4D97-AF65-F5344CB8AC3E}">
        <p14:creationId xmlns:p14="http://schemas.microsoft.com/office/powerpoint/2010/main" val="219021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Solomon’s Search</a:t>
            </a:r>
          </a:p>
        </p:txBody>
      </p:sp>
      <p:sp>
        <p:nvSpPr>
          <p:cNvPr id="5" name="Text Placeholder 4"/>
          <p:cNvSpPr>
            <a:spLocks noGrp="1"/>
          </p:cNvSpPr>
          <p:nvPr>
            <p:ph type="body" sz="quarter" idx="10"/>
          </p:nvPr>
        </p:nvSpPr>
        <p:spPr>
          <a:xfrm>
            <a:off x="598488" y="1251437"/>
            <a:ext cx="7913687" cy="2155145"/>
          </a:xfrm>
        </p:spPr>
        <p:txBody>
          <a:bodyPr>
            <a:normAutofit fontScale="77500" lnSpcReduction="20000"/>
          </a:bodyPr>
          <a:lstStyle/>
          <a:p>
            <a:r>
              <a:rPr lang="en-US" sz="3600" dirty="0"/>
              <a:t>Wisdom</a:t>
            </a:r>
          </a:p>
          <a:p>
            <a:r>
              <a:rPr lang="en-US" sz="3600" dirty="0"/>
              <a:t>Pleasure</a:t>
            </a:r>
          </a:p>
          <a:p>
            <a:r>
              <a:rPr lang="en-US" sz="3600" dirty="0"/>
              <a:t>Prudent/Foolish Life</a:t>
            </a:r>
          </a:p>
          <a:p>
            <a:r>
              <a:rPr lang="en-US" sz="3600" dirty="0"/>
              <a:t>Work</a:t>
            </a:r>
          </a:p>
          <a:p>
            <a:r>
              <a:rPr lang="en-US" sz="3600" dirty="0"/>
              <a:t>Life Events</a:t>
            </a:r>
          </a:p>
        </p:txBody>
      </p:sp>
      <p:pic>
        <p:nvPicPr>
          <p:cNvPr id="2" name="Picture 1">
            <a:extLst>
              <a:ext uri="{FF2B5EF4-FFF2-40B4-BE49-F238E27FC236}">
                <a16:creationId xmlns:a16="http://schemas.microsoft.com/office/drawing/2014/main" id="{62DADAB4-824D-96E5-76C7-8F684F8A8FA4}"/>
              </a:ext>
            </a:extLst>
          </p:cNvPr>
          <p:cNvPicPr>
            <a:picLocks noChangeAspect="1"/>
          </p:cNvPicPr>
          <p:nvPr/>
        </p:nvPicPr>
        <p:blipFill>
          <a:blip r:embed="rId2"/>
          <a:stretch>
            <a:fillRect/>
          </a:stretch>
        </p:blipFill>
        <p:spPr>
          <a:xfrm>
            <a:off x="0" y="3406582"/>
            <a:ext cx="9144000" cy="1736918"/>
          </a:xfrm>
          <a:prstGeom prst="rect">
            <a:avLst/>
          </a:prstGeom>
        </p:spPr>
      </p:pic>
    </p:spTree>
    <p:extLst>
      <p:ext uri="{BB962C8B-B14F-4D97-AF65-F5344CB8AC3E}">
        <p14:creationId xmlns:p14="http://schemas.microsoft.com/office/powerpoint/2010/main" val="325740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
        <p:nvSpPr>
          <p:cNvPr id="5" name="Text Placeholder 4"/>
          <p:cNvSpPr>
            <a:spLocks noGrp="1"/>
          </p:cNvSpPr>
          <p:nvPr>
            <p:ph type="body" sz="quarter" idx="10"/>
          </p:nvPr>
        </p:nvSpPr>
        <p:spPr/>
        <p:txBody>
          <a:bodyPr>
            <a:normAutofit/>
          </a:bodyPr>
          <a:lstStyle/>
          <a:p>
            <a:pPr marL="0" indent="0" algn="ctr">
              <a:lnSpc>
                <a:spcPct val="150000"/>
              </a:lnSpc>
              <a:buNone/>
            </a:pPr>
            <a:endParaRPr lang="en-US" sz="4000" b="1" dirty="0"/>
          </a:p>
          <a:p>
            <a:pPr marL="0" indent="0" algn="ctr">
              <a:lnSpc>
                <a:spcPct val="150000"/>
              </a:lnSpc>
              <a:buNone/>
            </a:pPr>
            <a:r>
              <a:rPr lang="en-US" sz="4000" b="1" dirty="0"/>
              <a:t>Life is the Pits</a:t>
            </a:r>
          </a:p>
        </p:txBody>
      </p:sp>
      <p:pic>
        <p:nvPicPr>
          <p:cNvPr id="2" name="Picture 1">
            <a:extLst>
              <a:ext uri="{FF2B5EF4-FFF2-40B4-BE49-F238E27FC236}">
                <a16:creationId xmlns:a16="http://schemas.microsoft.com/office/drawing/2014/main" id="{9D85E93F-B8D2-8781-60EB-E9D2C7D21CF7}"/>
              </a:ext>
            </a:extLst>
          </p:cNvPr>
          <p:cNvPicPr>
            <a:picLocks noChangeAspect="1"/>
          </p:cNvPicPr>
          <p:nvPr/>
        </p:nvPicPr>
        <p:blipFill>
          <a:blip r:embed="rId2"/>
          <a:stretch>
            <a:fillRect/>
          </a:stretch>
        </p:blipFill>
        <p:spPr>
          <a:xfrm>
            <a:off x="685800" y="4502803"/>
            <a:ext cx="7772400" cy="640697"/>
          </a:xfrm>
          <a:prstGeom prst="rect">
            <a:avLst/>
          </a:prstGeom>
        </p:spPr>
      </p:pic>
    </p:spTree>
    <p:extLst>
      <p:ext uri="{BB962C8B-B14F-4D97-AF65-F5344CB8AC3E}">
        <p14:creationId xmlns:p14="http://schemas.microsoft.com/office/powerpoint/2010/main" val="210428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F7A5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47336" y="10963"/>
            <a:ext cx="3164619" cy="4258314"/>
          </a:xfrm>
          <a:prstGeom prst="rect">
            <a:avLst/>
          </a:prstGeom>
        </p:spPr>
      </p:pic>
      <p:pic>
        <p:nvPicPr>
          <p:cNvPr id="2" name="Picture 1">
            <a:extLst>
              <a:ext uri="{FF2B5EF4-FFF2-40B4-BE49-F238E27FC236}">
                <a16:creationId xmlns:a16="http://schemas.microsoft.com/office/drawing/2014/main" id="{2F88A798-BFE1-67AE-0DA1-822AA023BEAE}"/>
              </a:ext>
            </a:extLst>
          </p:cNvPr>
          <p:cNvPicPr>
            <a:picLocks noChangeAspect="1"/>
          </p:cNvPicPr>
          <p:nvPr/>
        </p:nvPicPr>
        <p:blipFill>
          <a:blip r:embed="rId3"/>
          <a:stretch>
            <a:fillRect/>
          </a:stretch>
        </p:blipFill>
        <p:spPr>
          <a:xfrm>
            <a:off x="0" y="4165019"/>
            <a:ext cx="9059293" cy="967518"/>
          </a:xfrm>
          <a:prstGeom prst="rect">
            <a:avLst/>
          </a:prstGeom>
        </p:spPr>
      </p:pic>
    </p:spTree>
    <p:extLst>
      <p:ext uri="{BB962C8B-B14F-4D97-AF65-F5344CB8AC3E}">
        <p14:creationId xmlns:p14="http://schemas.microsoft.com/office/powerpoint/2010/main" val="82432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Vertical View</a:t>
            </a:r>
          </a:p>
        </p:txBody>
      </p:sp>
      <p:sp>
        <p:nvSpPr>
          <p:cNvPr id="5" name="Text Placeholder 4"/>
          <p:cNvSpPr>
            <a:spLocks noGrp="1"/>
          </p:cNvSpPr>
          <p:nvPr>
            <p:ph type="body" sz="quarter" idx="10"/>
          </p:nvPr>
        </p:nvSpPr>
        <p:spPr/>
        <p:txBody>
          <a:bodyPr/>
          <a:lstStyle/>
          <a:p>
            <a:pPr marL="742950" indent="-742950">
              <a:buFont typeface="+mj-lt"/>
              <a:buAutoNum type="arabicPeriod"/>
            </a:pPr>
            <a:r>
              <a:rPr lang="en-US" sz="4000" b="1" dirty="0"/>
              <a:t>God makes sense of chaos</a:t>
            </a:r>
          </a:p>
        </p:txBody>
      </p:sp>
      <p:pic>
        <p:nvPicPr>
          <p:cNvPr id="2" name="Picture 1">
            <a:extLst>
              <a:ext uri="{FF2B5EF4-FFF2-40B4-BE49-F238E27FC236}">
                <a16:creationId xmlns:a16="http://schemas.microsoft.com/office/drawing/2014/main" id="{7186167B-12B5-61F2-E727-8623F6087810}"/>
              </a:ext>
            </a:extLst>
          </p:cNvPr>
          <p:cNvPicPr>
            <a:picLocks noChangeAspect="1"/>
          </p:cNvPicPr>
          <p:nvPr/>
        </p:nvPicPr>
        <p:blipFill>
          <a:blip r:embed="rId2"/>
          <a:stretch>
            <a:fillRect/>
          </a:stretch>
        </p:blipFill>
        <p:spPr>
          <a:xfrm>
            <a:off x="9382" y="3895531"/>
            <a:ext cx="9134618" cy="1247969"/>
          </a:xfrm>
          <a:prstGeom prst="rect">
            <a:avLst/>
          </a:prstGeom>
        </p:spPr>
      </p:pic>
    </p:spTree>
    <p:extLst>
      <p:ext uri="{BB962C8B-B14F-4D97-AF65-F5344CB8AC3E}">
        <p14:creationId xmlns:p14="http://schemas.microsoft.com/office/powerpoint/2010/main" val="264430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He has made everything appropriate in its time. He has also set eternity in their heart, yet so that man will not find out the work which God has done from the beginning even to the end.</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3:11</a:t>
            </a:r>
          </a:p>
        </p:txBody>
      </p:sp>
    </p:spTree>
    <p:extLst>
      <p:ext uri="{BB962C8B-B14F-4D97-AF65-F5344CB8AC3E}">
        <p14:creationId xmlns:p14="http://schemas.microsoft.com/office/powerpoint/2010/main" val="356364656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1082</Words>
  <Application>Microsoft Macintosh PowerPoint</Application>
  <PresentationFormat>On-screen Show (16:9)</PresentationFormat>
  <Paragraphs>92</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Helvetica</vt:lpstr>
      <vt:lpstr>Lato Black</vt:lpstr>
      <vt:lpstr>Lato Regular</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PowerPoint Presentation</vt:lpstr>
      <vt:lpstr>PowerPoint Presentation</vt:lpstr>
      <vt:lpstr>Solomon’s Search</vt:lpstr>
      <vt:lpstr>Conclusion</vt:lpstr>
      <vt:lpstr>PowerPoint Presentation</vt:lpstr>
      <vt:lpstr>Vertical View</vt:lpstr>
      <vt:lpstr>PowerPoint Presentation</vt:lpstr>
      <vt:lpstr>PowerPoint Presentation</vt:lpstr>
      <vt:lpstr>PowerPoint Presentation</vt:lpstr>
      <vt:lpstr>PowerPoint Presentation</vt:lpstr>
      <vt:lpstr>Vertical View</vt:lpstr>
      <vt:lpstr>PowerPoint Presentation</vt:lpstr>
      <vt:lpstr>Vertical View</vt:lpstr>
      <vt:lpstr>PowerPoint Presentation</vt:lpstr>
      <vt:lpstr>Horizontal View</vt:lpstr>
      <vt:lpstr>PowerPoint Presentation</vt:lpstr>
      <vt:lpstr>PowerPoint Presentation</vt:lpstr>
      <vt:lpstr>PowerPoint Presentation</vt:lpstr>
      <vt:lpstr>PowerPoint Presentation</vt:lpstr>
      <vt:lpstr>PowerPoint Presentation</vt:lpstr>
      <vt:lpstr>Horizontal View</vt:lpstr>
      <vt:lpstr>PowerPoint Presentation</vt:lpstr>
      <vt:lpstr>Horizontal View</vt:lpstr>
      <vt:lpstr>PowerPoint Presentation</vt:lpstr>
      <vt:lpstr>PowerPoint Presentation</vt:lpstr>
      <vt:lpstr>Horizontal View</vt:lpstr>
      <vt:lpstr>PowerPoint Presentation</vt:lpstr>
      <vt:lpstr>Hopeful Realism</vt:lpstr>
      <vt:lpstr>Hopeful Realism</vt:lpstr>
      <vt:lpstr>Hopeful Realism</vt:lpstr>
      <vt:lpstr>Changing our attitude will change our lives from cynicism to hope.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81</cp:revision>
  <dcterms:created xsi:type="dcterms:W3CDTF">2014-04-30T18:34:38Z</dcterms:created>
  <dcterms:modified xsi:type="dcterms:W3CDTF">2023-09-13T22:15:22Z</dcterms:modified>
</cp:coreProperties>
</file>