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99" r:id="rId3"/>
    <p:sldId id="371" r:id="rId4"/>
    <p:sldId id="372" r:id="rId5"/>
    <p:sldId id="373" r:id="rId6"/>
    <p:sldId id="374" r:id="rId7"/>
    <p:sldId id="393" r:id="rId8"/>
    <p:sldId id="375" r:id="rId9"/>
    <p:sldId id="317" r:id="rId10"/>
    <p:sldId id="376" r:id="rId11"/>
    <p:sldId id="377" r:id="rId12"/>
    <p:sldId id="378" r:id="rId13"/>
    <p:sldId id="379" r:id="rId14"/>
    <p:sldId id="380" r:id="rId15"/>
    <p:sldId id="395" r:id="rId16"/>
    <p:sldId id="318" r:id="rId17"/>
    <p:sldId id="381" r:id="rId18"/>
    <p:sldId id="382" r:id="rId19"/>
    <p:sldId id="383" r:id="rId20"/>
    <p:sldId id="384" r:id="rId21"/>
    <p:sldId id="385" r:id="rId22"/>
    <p:sldId id="394" r:id="rId23"/>
    <p:sldId id="386" r:id="rId24"/>
    <p:sldId id="387" r:id="rId25"/>
    <p:sldId id="388" r:id="rId26"/>
    <p:sldId id="389" r:id="rId27"/>
    <p:sldId id="390" r:id="rId28"/>
    <p:sldId id="391" r:id="rId29"/>
    <p:sldId id="392"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7A58"/>
    <a:srgbClr val="466265"/>
    <a:srgbClr val="6B6B6B"/>
    <a:srgbClr val="B19F74"/>
    <a:srgbClr val="F0DE9E"/>
    <a:srgbClr val="E3D296"/>
    <a:srgbClr val="D6C7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DEB44-C960-47F5-8D74-5B326056D2E7}" v="5" dt="2023-09-18T16:28:34.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p:restoredTop sz="44310" autoAdjust="0"/>
  </p:normalViewPr>
  <p:slideViewPr>
    <p:cSldViewPr snapToGrid="0" snapToObjects="1">
      <p:cViewPr varScale="1">
        <p:scale>
          <a:sx n="64" d="100"/>
          <a:sy n="64" d="100"/>
        </p:scale>
        <p:origin x="2964"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y Johnson" userId="2cc166385551cd7d" providerId="LiveId" clId="{5FBDEB44-C960-47F5-8D74-5B326056D2E7}"/>
    <pc:docChg chg="custSel addSld delSld modSld">
      <pc:chgData name="Barry Johnson" userId="2cc166385551cd7d" providerId="LiveId" clId="{5FBDEB44-C960-47F5-8D74-5B326056D2E7}" dt="2023-09-18T16:28:39.350" v="163" actId="2696"/>
      <pc:docMkLst>
        <pc:docMk/>
      </pc:docMkLst>
      <pc:sldChg chg="addSp modSp mod">
        <pc:chgData name="Barry Johnson" userId="2cc166385551cd7d" providerId="LiveId" clId="{5FBDEB44-C960-47F5-8D74-5B326056D2E7}" dt="2023-09-18T16:21:52.266" v="155" actId="27636"/>
        <pc:sldMkLst>
          <pc:docMk/>
          <pc:sldMk cId="3257403578" sldId="317"/>
        </pc:sldMkLst>
        <pc:spChg chg="mod">
          <ac:chgData name="Barry Johnson" userId="2cc166385551cd7d" providerId="LiveId" clId="{5FBDEB44-C960-47F5-8D74-5B326056D2E7}" dt="2023-09-18T16:21:52.266" v="155" actId="27636"/>
          <ac:spMkLst>
            <pc:docMk/>
            <pc:sldMk cId="3257403578" sldId="317"/>
            <ac:spMk id="5" creationId="{00000000-0000-0000-0000-000000000000}"/>
          </ac:spMkLst>
        </pc:spChg>
        <pc:picChg chg="add mod">
          <ac:chgData name="Barry Johnson" userId="2cc166385551cd7d" providerId="LiveId" clId="{5FBDEB44-C960-47F5-8D74-5B326056D2E7}" dt="2023-09-18T16:21:40.881" v="150" actId="1076"/>
          <ac:picMkLst>
            <pc:docMk/>
            <pc:sldMk cId="3257403578" sldId="317"/>
            <ac:picMk id="3" creationId="{781B8ADD-7259-ABDF-BBFF-364C6893FCE4}"/>
          </ac:picMkLst>
        </pc:picChg>
      </pc:sldChg>
      <pc:sldChg chg="addSp modSp mod modNotesTx">
        <pc:chgData name="Barry Johnson" userId="2cc166385551cd7d" providerId="LiveId" clId="{5FBDEB44-C960-47F5-8D74-5B326056D2E7}" dt="2023-09-18T16:13:51.949" v="104" actId="1076"/>
        <pc:sldMkLst>
          <pc:docMk/>
          <pc:sldMk cId="2104283096" sldId="318"/>
        </pc:sldMkLst>
        <pc:spChg chg="mod">
          <ac:chgData name="Barry Johnson" userId="2cc166385551cd7d" providerId="LiveId" clId="{5FBDEB44-C960-47F5-8D74-5B326056D2E7}" dt="2023-09-18T16:13:04.914" v="102" actId="14100"/>
          <ac:spMkLst>
            <pc:docMk/>
            <pc:sldMk cId="2104283096" sldId="318"/>
            <ac:spMk id="5" creationId="{00000000-0000-0000-0000-000000000000}"/>
          </ac:spMkLst>
        </pc:spChg>
        <pc:picChg chg="add mod">
          <ac:chgData name="Barry Johnson" userId="2cc166385551cd7d" providerId="LiveId" clId="{5FBDEB44-C960-47F5-8D74-5B326056D2E7}" dt="2023-09-18T16:13:51.949" v="104" actId="1076"/>
          <ac:picMkLst>
            <pc:docMk/>
            <pc:sldMk cId="2104283096" sldId="318"/>
            <ac:picMk id="3" creationId="{01D8AAE0-4F29-F986-93D2-D0F22D8C8BC2}"/>
          </ac:picMkLst>
        </pc:picChg>
      </pc:sldChg>
      <pc:sldChg chg="del">
        <pc:chgData name="Barry Johnson" userId="2cc166385551cd7d" providerId="LiveId" clId="{5FBDEB44-C960-47F5-8D74-5B326056D2E7}" dt="2023-09-18T16:24:02.539" v="160" actId="2696"/>
        <pc:sldMkLst>
          <pc:docMk/>
          <pc:sldMk cId="3534344264" sldId="370"/>
        </pc:sldMkLst>
      </pc:sldChg>
      <pc:sldChg chg="addSp modSp mod">
        <pc:chgData name="Barry Johnson" userId="2cc166385551cd7d" providerId="LiveId" clId="{5FBDEB44-C960-47F5-8D74-5B326056D2E7}" dt="2023-09-18T16:22:59.957" v="159" actId="14100"/>
        <pc:sldMkLst>
          <pc:docMk/>
          <pc:sldMk cId="2083973864" sldId="375"/>
        </pc:sldMkLst>
        <pc:spChg chg="mod">
          <ac:chgData name="Barry Johnson" userId="2cc166385551cd7d" providerId="LiveId" clId="{5FBDEB44-C960-47F5-8D74-5B326056D2E7}" dt="2023-09-18T16:22:59.957" v="159" actId="14100"/>
          <ac:spMkLst>
            <pc:docMk/>
            <pc:sldMk cId="2083973864" sldId="375"/>
            <ac:spMk id="4" creationId="{00000000-0000-0000-0000-000000000000}"/>
          </ac:spMkLst>
        </pc:spChg>
        <pc:picChg chg="add mod">
          <ac:chgData name="Barry Johnson" userId="2cc166385551cd7d" providerId="LiveId" clId="{5FBDEB44-C960-47F5-8D74-5B326056D2E7}" dt="2023-09-18T16:22:56.381" v="158" actId="1076"/>
          <ac:picMkLst>
            <pc:docMk/>
            <pc:sldMk cId="2083973864" sldId="375"/>
            <ac:picMk id="3" creationId="{BE7142E7-D569-DDBC-DFA7-30D31C441856}"/>
          </ac:picMkLst>
        </pc:picChg>
      </pc:sldChg>
      <pc:sldChg chg="addSp modSp mod">
        <pc:chgData name="Barry Johnson" userId="2cc166385551cd7d" providerId="LiveId" clId="{5FBDEB44-C960-47F5-8D74-5B326056D2E7}" dt="2023-09-18T16:20:57.075" v="148" actId="14100"/>
        <pc:sldMkLst>
          <pc:docMk/>
          <pc:sldMk cId="2056471304" sldId="376"/>
        </pc:sldMkLst>
        <pc:spChg chg="mod">
          <ac:chgData name="Barry Johnson" userId="2cc166385551cd7d" providerId="LiveId" clId="{5FBDEB44-C960-47F5-8D74-5B326056D2E7}" dt="2023-09-18T16:20:57.075" v="148" actId="14100"/>
          <ac:spMkLst>
            <pc:docMk/>
            <pc:sldMk cId="2056471304" sldId="376"/>
            <ac:spMk id="5" creationId="{00000000-0000-0000-0000-000000000000}"/>
          </ac:spMkLst>
        </pc:spChg>
        <pc:picChg chg="add mod">
          <ac:chgData name="Barry Johnson" userId="2cc166385551cd7d" providerId="LiveId" clId="{5FBDEB44-C960-47F5-8D74-5B326056D2E7}" dt="2023-09-18T16:20:52.943" v="147" actId="1076"/>
          <ac:picMkLst>
            <pc:docMk/>
            <pc:sldMk cId="2056471304" sldId="376"/>
            <ac:picMk id="3" creationId="{C0626224-B73A-8E00-01D4-90D88DF4FBC3}"/>
          </ac:picMkLst>
        </pc:picChg>
      </pc:sldChg>
      <pc:sldChg chg="addSp modSp mod">
        <pc:chgData name="Barry Johnson" userId="2cc166385551cd7d" providerId="LiveId" clId="{5FBDEB44-C960-47F5-8D74-5B326056D2E7}" dt="2023-09-18T16:19:51.164" v="142" actId="14100"/>
        <pc:sldMkLst>
          <pc:docMk/>
          <pc:sldMk cId="3004148560" sldId="377"/>
        </pc:sldMkLst>
        <pc:spChg chg="mod">
          <ac:chgData name="Barry Johnson" userId="2cc166385551cd7d" providerId="LiveId" clId="{5FBDEB44-C960-47F5-8D74-5B326056D2E7}" dt="2023-09-18T16:19:51.164" v="142" actId="14100"/>
          <ac:spMkLst>
            <pc:docMk/>
            <pc:sldMk cId="3004148560" sldId="377"/>
            <ac:spMk id="5" creationId="{00000000-0000-0000-0000-000000000000}"/>
          </ac:spMkLst>
        </pc:spChg>
        <pc:picChg chg="add mod">
          <ac:chgData name="Barry Johnson" userId="2cc166385551cd7d" providerId="LiveId" clId="{5FBDEB44-C960-47F5-8D74-5B326056D2E7}" dt="2023-09-18T16:19:47.144" v="141" actId="1076"/>
          <ac:picMkLst>
            <pc:docMk/>
            <pc:sldMk cId="3004148560" sldId="377"/>
            <ac:picMk id="3" creationId="{DAFAF4CA-8E89-2896-486C-E2A1A3CB793D}"/>
          </ac:picMkLst>
        </pc:picChg>
      </pc:sldChg>
      <pc:sldChg chg="addSp modSp mod">
        <pc:chgData name="Barry Johnson" userId="2cc166385551cd7d" providerId="LiveId" clId="{5FBDEB44-C960-47F5-8D74-5B326056D2E7}" dt="2023-09-18T16:18:41.167" v="135" actId="27636"/>
        <pc:sldMkLst>
          <pc:docMk/>
          <pc:sldMk cId="2901069226" sldId="378"/>
        </pc:sldMkLst>
        <pc:spChg chg="mod">
          <ac:chgData name="Barry Johnson" userId="2cc166385551cd7d" providerId="LiveId" clId="{5FBDEB44-C960-47F5-8D74-5B326056D2E7}" dt="2023-09-18T16:18:41.167" v="135" actId="27636"/>
          <ac:spMkLst>
            <pc:docMk/>
            <pc:sldMk cId="2901069226" sldId="378"/>
            <ac:spMk id="5" creationId="{00000000-0000-0000-0000-000000000000}"/>
          </ac:spMkLst>
        </pc:spChg>
        <pc:picChg chg="add mod">
          <ac:chgData name="Barry Johnson" userId="2cc166385551cd7d" providerId="LiveId" clId="{5FBDEB44-C960-47F5-8D74-5B326056D2E7}" dt="2023-09-18T16:18:36.791" v="133" actId="1076"/>
          <ac:picMkLst>
            <pc:docMk/>
            <pc:sldMk cId="2901069226" sldId="378"/>
            <ac:picMk id="3" creationId="{D496B0F5-437B-B688-2C5C-76D1CD257E3B}"/>
          </ac:picMkLst>
        </pc:picChg>
      </pc:sldChg>
      <pc:sldChg chg="addSp modSp mod">
        <pc:chgData name="Barry Johnson" userId="2cc166385551cd7d" providerId="LiveId" clId="{5FBDEB44-C960-47F5-8D74-5B326056D2E7}" dt="2023-09-18T16:16:46.905" v="119" actId="1076"/>
        <pc:sldMkLst>
          <pc:docMk/>
          <pc:sldMk cId="3041184322" sldId="379"/>
        </pc:sldMkLst>
        <pc:spChg chg="mod">
          <ac:chgData name="Barry Johnson" userId="2cc166385551cd7d" providerId="LiveId" clId="{5FBDEB44-C960-47F5-8D74-5B326056D2E7}" dt="2023-09-18T16:16:36.923" v="117" actId="14100"/>
          <ac:spMkLst>
            <pc:docMk/>
            <pc:sldMk cId="3041184322" sldId="379"/>
            <ac:spMk id="5" creationId="{00000000-0000-0000-0000-000000000000}"/>
          </ac:spMkLst>
        </pc:spChg>
        <pc:picChg chg="add mod">
          <ac:chgData name="Barry Johnson" userId="2cc166385551cd7d" providerId="LiveId" clId="{5FBDEB44-C960-47F5-8D74-5B326056D2E7}" dt="2023-09-18T16:16:46.905" v="119" actId="1076"/>
          <ac:picMkLst>
            <pc:docMk/>
            <pc:sldMk cId="3041184322" sldId="379"/>
            <ac:picMk id="3" creationId="{104411AE-7C3C-0165-BDB8-2E13F8DCF9B4}"/>
          </ac:picMkLst>
        </pc:picChg>
      </pc:sldChg>
      <pc:sldChg chg="addSp modSp mod modNotesTx">
        <pc:chgData name="Barry Johnson" userId="2cc166385551cd7d" providerId="LiveId" clId="{5FBDEB44-C960-47F5-8D74-5B326056D2E7}" dt="2023-09-18T16:12:50.560" v="100" actId="1076"/>
        <pc:sldMkLst>
          <pc:docMk/>
          <pc:sldMk cId="3564775549" sldId="381"/>
        </pc:sldMkLst>
        <pc:spChg chg="mod">
          <ac:chgData name="Barry Johnson" userId="2cc166385551cd7d" providerId="LiveId" clId="{5FBDEB44-C960-47F5-8D74-5B326056D2E7}" dt="2023-09-18T16:11:59.836" v="98" actId="27636"/>
          <ac:spMkLst>
            <pc:docMk/>
            <pc:sldMk cId="3564775549" sldId="381"/>
            <ac:spMk id="5" creationId="{00000000-0000-0000-0000-000000000000}"/>
          </ac:spMkLst>
        </pc:spChg>
        <pc:picChg chg="add mod">
          <ac:chgData name="Barry Johnson" userId="2cc166385551cd7d" providerId="LiveId" clId="{5FBDEB44-C960-47F5-8D74-5B326056D2E7}" dt="2023-09-18T16:12:50.560" v="100" actId="1076"/>
          <ac:picMkLst>
            <pc:docMk/>
            <pc:sldMk cId="3564775549" sldId="381"/>
            <ac:picMk id="3" creationId="{06CB9470-B021-4299-8E43-579A469DAC6B}"/>
          </ac:picMkLst>
        </pc:picChg>
      </pc:sldChg>
      <pc:sldChg chg="modNotesTx">
        <pc:chgData name="Barry Johnson" userId="2cc166385551cd7d" providerId="LiveId" clId="{5FBDEB44-C960-47F5-8D74-5B326056D2E7}" dt="2023-09-18T13:33:54.121" v="2"/>
        <pc:sldMkLst>
          <pc:docMk/>
          <pc:sldMk cId="2684111785" sldId="382"/>
        </pc:sldMkLst>
      </pc:sldChg>
      <pc:sldChg chg="addSp modSp mod modNotesTx">
        <pc:chgData name="Barry Johnson" userId="2cc166385551cd7d" providerId="LiveId" clId="{5FBDEB44-C960-47F5-8D74-5B326056D2E7}" dt="2023-09-18T16:11:25.034" v="95" actId="1076"/>
        <pc:sldMkLst>
          <pc:docMk/>
          <pc:sldMk cId="4060426492" sldId="384"/>
        </pc:sldMkLst>
        <pc:spChg chg="mod">
          <ac:chgData name="Barry Johnson" userId="2cc166385551cd7d" providerId="LiveId" clId="{5FBDEB44-C960-47F5-8D74-5B326056D2E7}" dt="2023-09-18T16:10:37.257" v="91" actId="14100"/>
          <ac:spMkLst>
            <pc:docMk/>
            <pc:sldMk cId="4060426492" sldId="384"/>
            <ac:spMk id="4" creationId="{00000000-0000-0000-0000-000000000000}"/>
          </ac:spMkLst>
        </pc:spChg>
        <pc:spChg chg="mod">
          <ac:chgData name="Barry Johnson" userId="2cc166385551cd7d" providerId="LiveId" clId="{5FBDEB44-C960-47F5-8D74-5B326056D2E7}" dt="2023-09-18T16:10:48.276" v="93" actId="1076"/>
          <ac:spMkLst>
            <pc:docMk/>
            <pc:sldMk cId="4060426492" sldId="384"/>
            <ac:spMk id="5" creationId="{00000000-0000-0000-0000-000000000000}"/>
          </ac:spMkLst>
        </pc:spChg>
        <pc:picChg chg="add mod">
          <ac:chgData name="Barry Johnson" userId="2cc166385551cd7d" providerId="LiveId" clId="{5FBDEB44-C960-47F5-8D74-5B326056D2E7}" dt="2023-09-18T16:11:25.034" v="95" actId="1076"/>
          <ac:picMkLst>
            <pc:docMk/>
            <pc:sldMk cId="4060426492" sldId="384"/>
            <ac:picMk id="3" creationId="{9B8F7EC5-2D34-ED2A-C23F-DCBF42E612E0}"/>
          </ac:picMkLst>
        </pc:picChg>
      </pc:sldChg>
      <pc:sldChg chg="modNotesTx">
        <pc:chgData name="Barry Johnson" userId="2cc166385551cd7d" providerId="LiveId" clId="{5FBDEB44-C960-47F5-8D74-5B326056D2E7}" dt="2023-09-18T13:37:56.674" v="19" actId="6549"/>
        <pc:sldMkLst>
          <pc:docMk/>
          <pc:sldMk cId="3198725011" sldId="385"/>
        </pc:sldMkLst>
      </pc:sldChg>
      <pc:sldChg chg="addSp modSp mod modNotesTx">
        <pc:chgData name="Barry Johnson" userId="2cc166385551cd7d" providerId="LiveId" clId="{5FBDEB44-C960-47F5-8D74-5B326056D2E7}" dt="2023-09-18T16:08:43.666" v="83" actId="1076"/>
        <pc:sldMkLst>
          <pc:docMk/>
          <pc:sldMk cId="1036724110" sldId="386"/>
        </pc:sldMkLst>
        <pc:picChg chg="add mod">
          <ac:chgData name="Barry Johnson" userId="2cc166385551cd7d" providerId="LiveId" clId="{5FBDEB44-C960-47F5-8D74-5B326056D2E7}" dt="2023-09-18T16:08:43.666" v="83" actId="1076"/>
          <ac:picMkLst>
            <pc:docMk/>
            <pc:sldMk cId="1036724110" sldId="386"/>
            <ac:picMk id="5" creationId="{22DD39D4-9A1E-0F1D-8304-B805A76EB36C}"/>
          </ac:picMkLst>
        </pc:picChg>
      </pc:sldChg>
      <pc:sldChg chg="addSp modSp mod modNotesTx">
        <pc:chgData name="Barry Johnson" userId="2cc166385551cd7d" providerId="LiveId" clId="{5FBDEB44-C960-47F5-8D74-5B326056D2E7}" dt="2023-09-18T16:08:04.216" v="81" actId="1076"/>
        <pc:sldMkLst>
          <pc:docMk/>
          <pc:sldMk cId="2746321735" sldId="387"/>
        </pc:sldMkLst>
        <pc:picChg chg="add mod">
          <ac:chgData name="Barry Johnson" userId="2cc166385551cd7d" providerId="LiveId" clId="{5FBDEB44-C960-47F5-8D74-5B326056D2E7}" dt="2023-09-18T16:08:04.216" v="81" actId="1076"/>
          <ac:picMkLst>
            <pc:docMk/>
            <pc:sldMk cId="2746321735" sldId="387"/>
            <ac:picMk id="5" creationId="{75CA0D8F-DD6A-EBA1-AF4A-5CF73304ECAC}"/>
          </ac:picMkLst>
        </pc:picChg>
      </pc:sldChg>
      <pc:sldChg chg="addSp delSp modSp mod modNotesTx">
        <pc:chgData name="Barry Johnson" userId="2cc166385551cd7d" providerId="LiveId" clId="{5FBDEB44-C960-47F5-8D74-5B326056D2E7}" dt="2023-09-18T16:07:20.354" v="79" actId="1076"/>
        <pc:sldMkLst>
          <pc:docMk/>
          <pc:sldMk cId="117399953" sldId="388"/>
        </pc:sldMkLst>
        <pc:picChg chg="add del mod">
          <ac:chgData name="Barry Johnson" userId="2cc166385551cd7d" providerId="LiveId" clId="{5FBDEB44-C960-47F5-8D74-5B326056D2E7}" dt="2023-09-18T16:06:52.703" v="77" actId="21"/>
          <ac:picMkLst>
            <pc:docMk/>
            <pc:sldMk cId="117399953" sldId="388"/>
            <ac:picMk id="5" creationId="{290F9799-55D0-7732-906D-50FD3C088556}"/>
          </ac:picMkLst>
        </pc:picChg>
        <pc:picChg chg="add mod">
          <ac:chgData name="Barry Johnson" userId="2cc166385551cd7d" providerId="LiveId" clId="{5FBDEB44-C960-47F5-8D74-5B326056D2E7}" dt="2023-09-18T16:07:20.354" v="79" actId="1076"/>
          <ac:picMkLst>
            <pc:docMk/>
            <pc:sldMk cId="117399953" sldId="388"/>
            <ac:picMk id="7" creationId="{22484FA3-8CC5-8E07-5011-1E75B638247A}"/>
          </ac:picMkLst>
        </pc:picChg>
      </pc:sldChg>
      <pc:sldChg chg="modNotesTx">
        <pc:chgData name="Barry Johnson" userId="2cc166385551cd7d" providerId="LiveId" clId="{5FBDEB44-C960-47F5-8D74-5B326056D2E7}" dt="2023-09-18T13:39:46.721" v="23"/>
        <pc:sldMkLst>
          <pc:docMk/>
          <pc:sldMk cId="4069362584" sldId="389"/>
        </pc:sldMkLst>
      </pc:sldChg>
      <pc:sldChg chg="modNotesTx">
        <pc:chgData name="Barry Johnson" userId="2cc166385551cd7d" providerId="LiveId" clId="{5FBDEB44-C960-47F5-8D74-5B326056D2E7}" dt="2023-09-18T13:42:20.542" v="46" actId="15"/>
        <pc:sldMkLst>
          <pc:docMk/>
          <pc:sldMk cId="3375036055" sldId="390"/>
        </pc:sldMkLst>
      </pc:sldChg>
      <pc:sldChg chg="modNotesTx">
        <pc:chgData name="Barry Johnson" userId="2cc166385551cd7d" providerId="LiveId" clId="{5FBDEB44-C960-47F5-8D74-5B326056D2E7}" dt="2023-09-18T13:42:45.888" v="48"/>
        <pc:sldMkLst>
          <pc:docMk/>
          <pc:sldMk cId="3254486437" sldId="391"/>
        </pc:sldMkLst>
      </pc:sldChg>
      <pc:sldChg chg="addSp delSp modSp mod modNotesTx">
        <pc:chgData name="Barry Johnson" userId="2cc166385551cd7d" providerId="LiveId" clId="{5FBDEB44-C960-47F5-8D74-5B326056D2E7}" dt="2023-09-18T16:06:05.299" v="74" actId="1076"/>
        <pc:sldMkLst>
          <pc:docMk/>
          <pc:sldMk cId="3346372361" sldId="392"/>
        </pc:sldMkLst>
        <pc:spChg chg="mod">
          <ac:chgData name="Barry Johnson" userId="2cc166385551cd7d" providerId="LiveId" clId="{5FBDEB44-C960-47F5-8D74-5B326056D2E7}" dt="2023-09-18T16:03:43.071" v="63" actId="14100"/>
          <ac:spMkLst>
            <pc:docMk/>
            <pc:sldMk cId="3346372361" sldId="392"/>
            <ac:spMk id="3" creationId="{00000000-0000-0000-0000-000000000000}"/>
          </ac:spMkLst>
        </pc:spChg>
        <pc:picChg chg="add mod">
          <ac:chgData name="Barry Johnson" userId="2cc166385551cd7d" providerId="LiveId" clId="{5FBDEB44-C960-47F5-8D74-5B326056D2E7}" dt="2023-09-18T16:05:59.111" v="72" actId="1076"/>
          <ac:picMkLst>
            <pc:docMk/>
            <pc:sldMk cId="3346372361" sldId="392"/>
            <ac:picMk id="5" creationId="{F7ED414E-C384-1527-0A35-59661E7D1585}"/>
          </ac:picMkLst>
        </pc:picChg>
        <pc:picChg chg="add mod">
          <ac:chgData name="Barry Johnson" userId="2cc166385551cd7d" providerId="LiveId" clId="{5FBDEB44-C960-47F5-8D74-5B326056D2E7}" dt="2023-09-18T16:06:02.352" v="73" actId="1076"/>
          <ac:picMkLst>
            <pc:docMk/>
            <pc:sldMk cId="3346372361" sldId="392"/>
            <ac:picMk id="7" creationId="{A0AACB74-664D-C1EF-29C2-48D9453358AB}"/>
          </ac:picMkLst>
        </pc:picChg>
        <pc:picChg chg="add del mod">
          <ac:chgData name="Barry Johnson" userId="2cc166385551cd7d" providerId="LiveId" clId="{5FBDEB44-C960-47F5-8D74-5B326056D2E7}" dt="2023-09-18T16:05:25.301" v="69" actId="21"/>
          <ac:picMkLst>
            <pc:docMk/>
            <pc:sldMk cId="3346372361" sldId="392"/>
            <ac:picMk id="9" creationId="{3DA48E72-C498-EDD8-6C31-2BABCE64B038}"/>
          </ac:picMkLst>
        </pc:picChg>
        <pc:picChg chg="add mod">
          <ac:chgData name="Barry Johnson" userId="2cc166385551cd7d" providerId="LiveId" clId="{5FBDEB44-C960-47F5-8D74-5B326056D2E7}" dt="2023-09-18T16:06:05.299" v="74" actId="1076"/>
          <ac:picMkLst>
            <pc:docMk/>
            <pc:sldMk cId="3346372361" sldId="392"/>
            <ac:picMk id="11" creationId="{43A6EAF2-34E5-640C-65E1-97CD97C293D7}"/>
          </ac:picMkLst>
        </pc:picChg>
      </pc:sldChg>
      <pc:sldChg chg="addSp modSp add mod">
        <pc:chgData name="Barry Johnson" userId="2cc166385551cd7d" providerId="LiveId" clId="{5FBDEB44-C960-47F5-8D74-5B326056D2E7}" dt="2023-09-18T16:09:56.702" v="89" actId="1076"/>
        <pc:sldMkLst>
          <pc:docMk/>
          <pc:sldMk cId="335131419" sldId="394"/>
        </pc:sldMkLst>
        <pc:spChg chg="mod">
          <ac:chgData name="Barry Johnson" userId="2cc166385551cd7d" providerId="LiveId" clId="{5FBDEB44-C960-47F5-8D74-5B326056D2E7}" dt="2023-09-18T16:09:29.478" v="87" actId="14100"/>
          <ac:spMkLst>
            <pc:docMk/>
            <pc:sldMk cId="335131419" sldId="394"/>
            <ac:spMk id="5" creationId="{00000000-0000-0000-0000-000000000000}"/>
          </ac:spMkLst>
        </pc:spChg>
        <pc:picChg chg="add mod">
          <ac:chgData name="Barry Johnson" userId="2cc166385551cd7d" providerId="LiveId" clId="{5FBDEB44-C960-47F5-8D74-5B326056D2E7}" dt="2023-09-18T16:09:56.702" v="89" actId="1076"/>
          <ac:picMkLst>
            <pc:docMk/>
            <pc:sldMk cId="335131419" sldId="394"/>
            <ac:picMk id="3" creationId="{10EAE586-08FF-9C1D-5467-3E90573014DA}"/>
          </ac:picMkLst>
        </pc:picChg>
      </pc:sldChg>
      <pc:sldChg chg="addSp modSp add mod">
        <pc:chgData name="Barry Johnson" userId="2cc166385551cd7d" providerId="LiveId" clId="{5FBDEB44-C960-47F5-8D74-5B326056D2E7}" dt="2023-09-18T16:15:19.318" v="109" actId="1076"/>
        <pc:sldMkLst>
          <pc:docMk/>
          <pc:sldMk cId="154978642" sldId="395"/>
        </pc:sldMkLst>
        <pc:spChg chg="mod">
          <ac:chgData name="Barry Johnson" userId="2cc166385551cd7d" providerId="LiveId" clId="{5FBDEB44-C960-47F5-8D74-5B326056D2E7}" dt="2023-09-18T16:14:39.223" v="107" actId="14100"/>
          <ac:spMkLst>
            <pc:docMk/>
            <pc:sldMk cId="154978642" sldId="395"/>
            <ac:spMk id="5" creationId="{00000000-0000-0000-0000-000000000000}"/>
          </ac:spMkLst>
        </pc:spChg>
        <pc:picChg chg="add mod">
          <ac:chgData name="Barry Johnson" userId="2cc166385551cd7d" providerId="LiveId" clId="{5FBDEB44-C960-47F5-8D74-5B326056D2E7}" dt="2023-09-18T16:15:19.318" v="109" actId="1076"/>
          <ac:picMkLst>
            <pc:docMk/>
            <pc:sldMk cId="154978642" sldId="395"/>
            <ac:picMk id="3" creationId="{EEA1FA9F-DB8D-7C28-8CC3-BED4582C1A97}"/>
          </ac:picMkLst>
        </pc:picChg>
      </pc:sldChg>
      <pc:sldChg chg="delSp new del mod">
        <pc:chgData name="Barry Johnson" userId="2cc166385551cd7d" providerId="LiveId" clId="{5FBDEB44-C960-47F5-8D74-5B326056D2E7}" dt="2023-09-18T16:28:39.350" v="163" actId="2696"/>
        <pc:sldMkLst>
          <pc:docMk/>
          <pc:sldMk cId="4149543809" sldId="396"/>
        </pc:sldMkLst>
        <pc:spChg chg="del">
          <ac:chgData name="Barry Johnson" userId="2cc166385551cd7d" providerId="LiveId" clId="{5FBDEB44-C960-47F5-8D74-5B326056D2E7}" dt="2023-09-18T16:24:42.935" v="162" actId="21"/>
          <ac:spMkLst>
            <pc:docMk/>
            <pc:sldMk cId="4149543809" sldId="396"/>
            <ac:spMk id="2" creationId="{3F74A046-026F-6B4F-A344-B2251058063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2AC1A2-671A-4690-BDDD-037E7D2EE140}"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9CC6CD-5CAC-495C-B936-A7B1CAB2F6B9}" type="slidenum">
              <a:rPr lang="en-US" smtClean="0"/>
              <a:t>‹#›</a:t>
            </a:fld>
            <a:endParaRPr lang="en-US"/>
          </a:p>
        </p:txBody>
      </p:sp>
    </p:spTree>
    <p:extLst>
      <p:ext uri="{BB962C8B-B14F-4D97-AF65-F5344CB8AC3E}">
        <p14:creationId xmlns:p14="http://schemas.microsoft.com/office/powerpoint/2010/main" val="1051573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bletalk.tv/verse/221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C1C1C"/>
                </a:solidFill>
                <a:effectLst/>
                <a:latin typeface="Barlow" panose="00000500000000000000" pitchFamily="2" charset="0"/>
              </a:rPr>
              <a:t>Keep your eyes on your own stuff!</a:t>
            </a:r>
          </a:p>
          <a:p>
            <a:pPr algn="l">
              <a:buFont typeface="Arial" panose="020B0604020202020204" pitchFamily="34" charset="0"/>
              <a:buChar char="•"/>
            </a:pPr>
            <a:r>
              <a:rPr lang="en-US" b="0" i="0" u="none" strike="noStrike" dirty="0">
                <a:solidFill>
                  <a:srgbClr val="666666"/>
                </a:solidFill>
                <a:effectLst/>
                <a:latin typeface="Merriweather" panose="00000500000000000000" pitchFamily="2" charset="0"/>
                <a:hlinkClick r:id="rId3"/>
              </a:rPr>
              <a:t>Exodus 20:17</a:t>
            </a:r>
            <a:r>
              <a:rPr lang="en-US" b="0" i="0" dirty="0">
                <a:solidFill>
                  <a:srgbClr val="1C1C1C"/>
                </a:solidFill>
                <a:effectLst/>
                <a:latin typeface="Merriweather" panose="00000500000000000000" pitchFamily="2" charset="0"/>
              </a:rPr>
              <a:t> - "Thou shall not covet…"</a:t>
            </a:r>
          </a:p>
          <a:p>
            <a:pPr algn="l">
              <a:buFont typeface="Arial" panose="020B0604020202020204" pitchFamily="34" charset="0"/>
              <a:buChar char="•"/>
            </a:pPr>
            <a:r>
              <a:rPr lang="en-US" b="0" i="0" dirty="0">
                <a:solidFill>
                  <a:srgbClr val="1C1C1C"/>
                </a:solidFill>
                <a:effectLst/>
                <a:latin typeface="Merriweather" panose="00000500000000000000" pitchFamily="2" charset="0"/>
              </a:rPr>
              <a:t>Keep your attention focused on your life, family, work and possessions.</a:t>
            </a:r>
          </a:p>
          <a:p>
            <a:pPr algn="l">
              <a:buFont typeface="Arial" panose="020B0604020202020204" pitchFamily="34" charset="0"/>
              <a:buChar char="•"/>
            </a:pPr>
            <a:r>
              <a:rPr lang="en-US" b="0" i="0" dirty="0">
                <a:solidFill>
                  <a:srgbClr val="1C1C1C"/>
                </a:solidFill>
                <a:effectLst/>
                <a:latin typeface="Merriweather" panose="00000500000000000000" pitchFamily="2" charset="0"/>
              </a:rPr>
              <a:t>This does not mean you cannot admire or like what others have, but keep your focus on what you have, not what you do not have or what others have.</a:t>
            </a:r>
          </a:p>
          <a:p>
            <a:endParaRPr lang="en-US" dirty="0"/>
          </a:p>
        </p:txBody>
      </p:sp>
      <p:sp>
        <p:nvSpPr>
          <p:cNvPr id="4" name="Slide Number Placeholder 3"/>
          <p:cNvSpPr>
            <a:spLocks noGrp="1"/>
          </p:cNvSpPr>
          <p:nvPr>
            <p:ph type="sldNum" sz="quarter" idx="5"/>
          </p:nvPr>
        </p:nvSpPr>
        <p:spPr/>
        <p:txBody>
          <a:bodyPr/>
          <a:lstStyle/>
          <a:p>
            <a:fld id="{0F9CC6CD-5CAC-495C-B936-A7B1CAB2F6B9}" type="slidenum">
              <a:rPr lang="en-US" smtClean="0"/>
              <a:t>16</a:t>
            </a:fld>
            <a:endParaRPr lang="en-US"/>
          </a:p>
        </p:txBody>
      </p:sp>
    </p:spTree>
    <p:extLst>
      <p:ext uri="{BB962C8B-B14F-4D97-AF65-F5344CB8AC3E}">
        <p14:creationId xmlns:p14="http://schemas.microsoft.com/office/powerpoint/2010/main" val="2795833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C1C1C"/>
                </a:solidFill>
                <a:effectLst/>
                <a:latin typeface="Barlow" panose="00000500000000000000" pitchFamily="2" charset="0"/>
              </a:rPr>
              <a:t>Summary</a:t>
            </a:r>
          </a:p>
          <a:p>
            <a:endParaRPr lang="en-US" dirty="0"/>
          </a:p>
        </p:txBody>
      </p:sp>
      <p:sp>
        <p:nvSpPr>
          <p:cNvPr id="4" name="Slide Number Placeholder 3"/>
          <p:cNvSpPr>
            <a:spLocks noGrp="1"/>
          </p:cNvSpPr>
          <p:nvPr>
            <p:ph type="sldNum" sz="quarter" idx="5"/>
          </p:nvPr>
        </p:nvSpPr>
        <p:spPr/>
        <p:txBody>
          <a:bodyPr/>
          <a:lstStyle/>
          <a:p>
            <a:fld id="{0F9CC6CD-5CAC-495C-B936-A7B1CAB2F6B9}" type="slidenum">
              <a:rPr lang="en-US" smtClean="0"/>
              <a:t>26</a:t>
            </a:fld>
            <a:endParaRPr lang="en-US"/>
          </a:p>
        </p:txBody>
      </p:sp>
    </p:spTree>
    <p:extLst>
      <p:ext uri="{BB962C8B-B14F-4D97-AF65-F5344CB8AC3E}">
        <p14:creationId xmlns:p14="http://schemas.microsoft.com/office/powerpoint/2010/main" val="2882608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C1C1C"/>
                </a:solidFill>
                <a:effectLst/>
                <a:latin typeface="Barlow" panose="00000500000000000000" pitchFamily="2" charset="0"/>
              </a:rPr>
              <a:t>Summary</a:t>
            </a:r>
          </a:p>
          <a:p>
            <a:endParaRPr lang="en-US" dirty="0"/>
          </a:p>
          <a:p>
            <a:pPr algn="l"/>
            <a:r>
              <a:rPr lang="en-US" b="0" i="0" dirty="0">
                <a:solidFill>
                  <a:srgbClr val="1C1C1C"/>
                </a:solidFill>
                <a:effectLst/>
                <a:latin typeface="Merriweather" panose="00000500000000000000" pitchFamily="2" charset="0"/>
              </a:rPr>
              <a:t>Power is not wrong when it is used to bless the powerless. </a:t>
            </a:r>
            <a:endParaRPr lang="en-US" dirty="0"/>
          </a:p>
        </p:txBody>
      </p:sp>
      <p:sp>
        <p:nvSpPr>
          <p:cNvPr id="4" name="Slide Number Placeholder 3"/>
          <p:cNvSpPr>
            <a:spLocks noGrp="1"/>
          </p:cNvSpPr>
          <p:nvPr>
            <p:ph type="sldNum" sz="quarter" idx="5"/>
          </p:nvPr>
        </p:nvSpPr>
        <p:spPr/>
        <p:txBody>
          <a:bodyPr/>
          <a:lstStyle/>
          <a:p>
            <a:fld id="{0F9CC6CD-5CAC-495C-B936-A7B1CAB2F6B9}" type="slidenum">
              <a:rPr lang="en-US" smtClean="0"/>
              <a:t>27</a:t>
            </a:fld>
            <a:endParaRPr lang="en-US"/>
          </a:p>
        </p:txBody>
      </p:sp>
    </p:spTree>
    <p:extLst>
      <p:ext uri="{BB962C8B-B14F-4D97-AF65-F5344CB8AC3E}">
        <p14:creationId xmlns:p14="http://schemas.microsoft.com/office/powerpoint/2010/main" val="2448887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C1C1C"/>
                </a:solidFill>
                <a:effectLst/>
                <a:latin typeface="Barlow" panose="00000500000000000000" pitchFamily="2" charset="0"/>
              </a:rPr>
              <a:t>Summary</a:t>
            </a:r>
          </a:p>
          <a:p>
            <a:endParaRPr lang="en-US" dirty="0"/>
          </a:p>
          <a:p>
            <a:pPr algn="l"/>
            <a:r>
              <a:rPr lang="en-US" b="0" i="0" dirty="0">
                <a:solidFill>
                  <a:srgbClr val="1C1C1C"/>
                </a:solidFill>
                <a:effectLst/>
                <a:latin typeface="Merriweather" panose="00000500000000000000" pitchFamily="2" charset="0"/>
              </a:rPr>
              <a:t>Wealth is not wrong when it is seen as a stewardship from God for His service. </a:t>
            </a:r>
            <a:endParaRPr lang="en-US" dirty="0"/>
          </a:p>
        </p:txBody>
      </p:sp>
      <p:sp>
        <p:nvSpPr>
          <p:cNvPr id="4" name="Slide Number Placeholder 3"/>
          <p:cNvSpPr>
            <a:spLocks noGrp="1"/>
          </p:cNvSpPr>
          <p:nvPr>
            <p:ph type="sldNum" sz="quarter" idx="5"/>
          </p:nvPr>
        </p:nvSpPr>
        <p:spPr/>
        <p:txBody>
          <a:bodyPr/>
          <a:lstStyle/>
          <a:p>
            <a:fld id="{0F9CC6CD-5CAC-495C-B936-A7B1CAB2F6B9}" type="slidenum">
              <a:rPr lang="en-US" smtClean="0"/>
              <a:t>28</a:t>
            </a:fld>
            <a:endParaRPr lang="en-US"/>
          </a:p>
        </p:txBody>
      </p:sp>
    </p:spTree>
    <p:extLst>
      <p:ext uri="{BB962C8B-B14F-4D97-AF65-F5344CB8AC3E}">
        <p14:creationId xmlns:p14="http://schemas.microsoft.com/office/powerpoint/2010/main" val="549316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C1C1C"/>
                </a:solidFill>
                <a:effectLst/>
                <a:latin typeface="Merriweather" panose="00000500000000000000" pitchFamily="2" charset="0"/>
              </a:rPr>
              <a:t>It is natural for us as human beings to aim and strive for certain goals in life. Here, therefore, are some goals to aim for in order to avoid loneliness and disillusionment if you make it to the top:</a:t>
            </a:r>
          </a:p>
          <a:p>
            <a:pPr algn="l"/>
            <a:endParaRPr lang="en-US" b="0" i="0" dirty="0">
              <a:solidFill>
                <a:srgbClr val="1C1C1C"/>
              </a:solidFill>
              <a:effectLst/>
              <a:latin typeface="Merriweather" panose="00000500000000000000" pitchFamily="2" charset="0"/>
            </a:endParaRPr>
          </a:p>
          <a:p>
            <a:pPr lvl="1" algn="l">
              <a:buFont typeface="+mj-lt"/>
              <a:buAutoNum type="arabicPeriod"/>
            </a:pPr>
            <a:r>
              <a:rPr lang="en-US" b="0" i="0" dirty="0">
                <a:solidFill>
                  <a:srgbClr val="1C1C1C"/>
                </a:solidFill>
                <a:effectLst/>
                <a:latin typeface="Merriweather" panose="00000500000000000000" pitchFamily="2" charset="0"/>
              </a:rPr>
              <a:t> Aim for contentment each day, not increased production.</a:t>
            </a:r>
          </a:p>
          <a:p>
            <a:pPr lvl="1" algn="l">
              <a:buFont typeface="+mj-lt"/>
              <a:buAutoNum type="arabicPeriod"/>
            </a:pPr>
            <a:r>
              <a:rPr lang="en-US" b="0" i="0" dirty="0">
                <a:solidFill>
                  <a:srgbClr val="1C1C1C"/>
                </a:solidFill>
                <a:effectLst/>
                <a:latin typeface="Merriweather" panose="00000500000000000000" pitchFamily="2" charset="0"/>
              </a:rPr>
              <a:t> Strive to be useful wherever you are, not to be #1.</a:t>
            </a:r>
          </a:p>
          <a:p>
            <a:pPr lvl="1" algn="l">
              <a:buFont typeface="+mj-lt"/>
              <a:buAutoNum type="arabicPeriod"/>
            </a:pPr>
            <a:r>
              <a:rPr lang="en-US" b="0" i="0" dirty="0">
                <a:solidFill>
                  <a:srgbClr val="1C1C1C"/>
                </a:solidFill>
                <a:effectLst/>
                <a:latin typeface="Merriweather" panose="00000500000000000000" pitchFamily="2" charset="0"/>
              </a:rPr>
              <a:t> Work at being faithful (to God, spouse, friends, work etc.) not faultless or perfect.</a:t>
            </a:r>
          </a:p>
          <a:p>
            <a:pPr algn="l"/>
            <a:endParaRPr lang="en-US" b="0" i="0" dirty="0">
              <a:solidFill>
                <a:srgbClr val="1C1C1C"/>
              </a:solidFill>
              <a:effectLst/>
              <a:latin typeface="Merriweather" panose="00000500000000000000" pitchFamily="2" charset="0"/>
            </a:endParaRPr>
          </a:p>
          <a:p>
            <a:pPr algn="l"/>
            <a:r>
              <a:rPr lang="en-US" b="0" i="0" dirty="0">
                <a:solidFill>
                  <a:srgbClr val="1C1C1C"/>
                </a:solidFill>
                <a:effectLst/>
                <a:latin typeface="Merriweather" panose="00000500000000000000" pitchFamily="2" charset="0"/>
              </a:rPr>
              <a:t>Do these and whether you are at the top or bottom, you will be fine.</a:t>
            </a:r>
          </a:p>
          <a:p>
            <a:endParaRPr lang="en-US" dirty="0"/>
          </a:p>
        </p:txBody>
      </p:sp>
      <p:sp>
        <p:nvSpPr>
          <p:cNvPr id="4" name="Slide Number Placeholder 3"/>
          <p:cNvSpPr>
            <a:spLocks noGrp="1"/>
          </p:cNvSpPr>
          <p:nvPr>
            <p:ph type="sldNum" sz="quarter" idx="5"/>
          </p:nvPr>
        </p:nvSpPr>
        <p:spPr/>
        <p:txBody>
          <a:bodyPr/>
          <a:lstStyle/>
          <a:p>
            <a:fld id="{0F9CC6CD-5CAC-495C-B936-A7B1CAB2F6B9}" type="slidenum">
              <a:rPr lang="en-US" smtClean="0"/>
              <a:t>29</a:t>
            </a:fld>
            <a:endParaRPr lang="en-US"/>
          </a:p>
        </p:txBody>
      </p:sp>
    </p:spTree>
    <p:extLst>
      <p:ext uri="{BB962C8B-B14F-4D97-AF65-F5344CB8AC3E}">
        <p14:creationId xmlns:p14="http://schemas.microsoft.com/office/powerpoint/2010/main" val="206616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C1C1C"/>
                </a:solidFill>
                <a:effectLst/>
                <a:latin typeface="Barlow" panose="00000500000000000000" pitchFamily="2" charset="0"/>
              </a:rPr>
              <a:t>Give thanks for what you have.</a:t>
            </a:r>
          </a:p>
          <a:p>
            <a:pPr algn="l">
              <a:buFont typeface="Arial" panose="020B0604020202020204" pitchFamily="34" charset="0"/>
              <a:buChar char="•"/>
            </a:pPr>
            <a:r>
              <a:rPr lang="en-US" b="0" i="0" dirty="0">
                <a:solidFill>
                  <a:srgbClr val="1C1C1C"/>
                </a:solidFill>
                <a:effectLst/>
                <a:latin typeface="Merriweather" panose="00000500000000000000" pitchFamily="2" charset="0"/>
              </a:rPr>
              <a:t>Before you ask for anything, make a careful inventory of what you already have big and small (e.g. You've never had cancer or a heart attack, the fact that your nose works and you can walk, you have indoor plumbing, access to schools and hospitals etc.).</a:t>
            </a:r>
          </a:p>
          <a:p>
            <a:pPr algn="l">
              <a:buFont typeface="Arial" panose="020B0604020202020204" pitchFamily="34" charset="0"/>
              <a:buChar char="•"/>
            </a:pPr>
            <a:r>
              <a:rPr lang="en-US" b="0" i="0" dirty="0">
                <a:solidFill>
                  <a:srgbClr val="1C1C1C"/>
                </a:solidFill>
                <a:effectLst/>
                <a:latin typeface="Merriweather" panose="00000500000000000000" pitchFamily="2" charset="0"/>
              </a:rPr>
              <a:t>You will be amazed at how well off you are. </a:t>
            </a:r>
          </a:p>
          <a:p>
            <a:pPr algn="l">
              <a:buFont typeface="Arial" panose="020B0604020202020204" pitchFamily="34" charset="0"/>
              <a:buChar char="•"/>
            </a:pPr>
            <a:r>
              <a:rPr lang="en-US" b="0" i="0" dirty="0">
                <a:solidFill>
                  <a:srgbClr val="1C1C1C"/>
                </a:solidFill>
                <a:effectLst/>
                <a:latin typeface="Merriweather" panose="00000500000000000000" pitchFamily="2" charset="0"/>
              </a:rPr>
              <a:t>The giving of thanks is a healthy spiritual exercise that is an enjoyable experience and one that pleases God.</a:t>
            </a:r>
          </a:p>
          <a:p>
            <a:endParaRPr lang="en-US" dirty="0"/>
          </a:p>
        </p:txBody>
      </p:sp>
      <p:sp>
        <p:nvSpPr>
          <p:cNvPr id="4" name="Slide Number Placeholder 3"/>
          <p:cNvSpPr>
            <a:spLocks noGrp="1"/>
          </p:cNvSpPr>
          <p:nvPr>
            <p:ph type="sldNum" sz="quarter" idx="5"/>
          </p:nvPr>
        </p:nvSpPr>
        <p:spPr/>
        <p:txBody>
          <a:bodyPr/>
          <a:lstStyle/>
          <a:p>
            <a:fld id="{0F9CC6CD-5CAC-495C-B936-A7B1CAB2F6B9}" type="slidenum">
              <a:rPr lang="en-US" smtClean="0"/>
              <a:t>17</a:t>
            </a:fld>
            <a:endParaRPr lang="en-US"/>
          </a:p>
        </p:txBody>
      </p:sp>
    </p:spTree>
    <p:extLst>
      <p:ext uri="{BB962C8B-B14F-4D97-AF65-F5344CB8AC3E}">
        <p14:creationId xmlns:p14="http://schemas.microsoft.com/office/powerpoint/2010/main" val="3992615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C1C1C"/>
                </a:solidFill>
                <a:effectLst/>
                <a:latin typeface="Barlow" panose="00000500000000000000" pitchFamily="2" charset="0"/>
              </a:rPr>
              <a:t>Ask for what you need instead of complaining about what you do not have.</a:t>
            </a:r>
          </a:p>
          <a:p>
            <a:pPr algn="l">
              <a:buFont typeface="Arial" panose="020B0604020202020204" pitchFamily="34" charset="0"/>
              <a:buChar char="•"/>
            </a:pPr>
            <a:r>
              <a:rPr lang="en-US" b="0" i="0" dirty="0">
                <a:solidFill>
                  <a:srgbClr val="1C1C1C"/>
                </a:solidFill>
                <a:effectLst/>
                <a:latin typeface="Merriweather" panose="00000500000000000000" pitchFamily="2" charset="0"/>
              </a:rPr>
              <a:t>Discouragement, envy, rivalry etc. take place when we feel we are not getting our fair share of the blessings.</a:t>
            </a:r>
          </a:p>
          <a:p>
            <a:pPr algn="l">
              <a:buFont typeface="Arial" panose="020B0604020202020204" pitchFamily="34" charset="0"/>
              <a:buChar char="•"/>
            </a:pPr>
            <a:r>
              <a:rPr lang="en-US" b="0" i="0" dirty="0">
                <a:solidFill>
                  <a:srgbClr val="1C1C1C"/>
                </a:solidFill>
                <a:effectLst/>
                <a:latin typeface="Merriweather" panose="00000500000000000000" pitchFamily="2" charset="0"/>
              </a:rPr>
              <a:t>We ask, "Why him and not me?"</a:t>
            </a:r>
          </a:p>
          <a:p>
            <a:endParaRPr lang="en-US" dirty="0"/>
          </a:p>
        </p:txBody>
      </p:sp>
      <p:sp>
        <p:nvSpPr>
          <p:cNvPr id="4" name="Slide Number Placeholder 3"/>
          <p:cNvSpPr>
            <a:spLocks noGrp="1"/>
          </p:cNvSpPr>
          <p:nvPr>
            <p:ph type="sldNum" sz="quarter" idx="5"/>
          </p:nvPr>
        </p:nvSpPr>
        <p:spPr/>
        <p:txBody>
          <a:bodyPr/>
          <a:lstStyle/>
          <a:p>
            <a:fld id="{0F9CC6CD-5CAC-495C-B936-A7B1CAB2F6B9}" type="slidenum">
              <a:rPr lang="en-US" smtClean="0"/>
              <a:t>18</a:t>
            </a:fld>
            <a:endParaRPr lang="en-US"/>
          </a:p>
        </p:txBody>
      </p:sp>
    </p:spTree>
    <p:extLst>
      <p:ext uri="{BB962C8B-B14F-4D97-AF65-F5344CB8AC3E}">
        <p14:creationId xmlns:p14="http://schemas.microsoft.com/office/powerpoint/2010/main" val="242815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1C1C1C"/>
                </a:solidFill>
                <a:effectLst/>
                <a:latin typeface="Merriweather" panose="00000500000000000000" pitchFamily="2" charset="0"/>
              </a:rPr>
              <a:t>Do not ask while comparing yourself to others (i.e. I want what he has - this is asking God to satisfy your lust). Ask for the things you need. </a:t>
            </a:r>
          </a:p>
          <a:p>
            <a:pPr marL="171450" indent="-171450" algn="l">
              <a:buFont typeface="Arial" panose="020B0604020202020204" pitchFamily="34" charset="0"/>
              <a:buChar char="•"/>
            </a:pPr>
            <a:r>
              <a:rPr lang="en-US" b="0" i="0" dirty="0">
                <a:solidFill>
                  <a:srgbClr val="1C1C1C"/>
                </a:solidFill>
                <a:effectLst/>
                <a:latin typeface="Merriweather" panose="00000500000000000000" pitchFamily="2" charset="0"/>
              </a:rPr>
              <a:t>The secret to the abundant and successful life is finding out what you really need, not simply what you desire. </a:t>
            </a:r>
          </a:p>
          <a:p>
            <a:pPr marL="171450" indent="-171450" algn="l">
              <a:buFont typeface="Arial" panose="020B0604020202020204" pitchFamily="34" charset="0"/>
              <a:buChar char="•"/>
            </a:pPr>
            <a:r>
              <a:rPr lang="en-US" b="0" i="0" dirty="0">
                <a:solidFill>
                  <a:srgbClr val="1C1C1C"/>
                </a:solidFill>
                <a:effectLst/>
                <a:latin typeface="Merriweather" panose="00000500000000000000" pitchFamily="2" charset="0"/>
              </a:rPr>
              <a:t>When you truly discover this, God will grant it to your joy and satisfaction. </a:t>
            </a:r>
          </a:p>
          <a:p>
            <a:pPr marL="171450" indent="-171450" algn="l">
              <a:buFont typeface="Arial" panose="020B0604020202020204" pitchFamily="34" charset="0"/>
              <a:buChar char="•"/>
            </a:pPr>
            <a:r>
              <a:rPr lang="en-US" b="0" i="0" dirty="0">
                <a:solidFill>
                  <a:srgbClr val="1C1C1C"/>
                </a:solidFill>
                <a:effectLst/>
                <a:latin typeface="Merriweather" panose="00000500000000000000" pitchFamily="2" charset="0"/>
              </a:rPr>
              <a:t>For example, many times we ask for more money when what we need is more self-control. </a:t>
            </a:r>
          </a:p>
          <a:p>
            <a:pPr marL="171450" indent="-171450" algn="l">
              <a:buFont typeface="Arial" panose="020B0604020202020204" pitchFamily="34" charset="0"/>
              <a:buChar char="•"/>
            </a:pPr>
            <a:r>
              <a:rPr lang="en-US" b="0" i="0" dirty="0">
                <a:solidFill>
                  <a:srgbClr val="1C1C1C"/>
                </a:solidFill>
                <a:effectLst/>
                <a:latin typeface="Merriweather" panose="00000500000000000000" pitchFamily="2" charset="0"/>
              </a:rPr>
              <a:t>We ask for an end to suffering when what we need is to find a closer relationship to God through suffering.</a:t>
            </a:r>
          </a:p>
          <a:p>
            <a:pPr algn="l"/>
            <a:endParaRPr lang="en-US" b="0" i="0" dirty="0">
              <a:solidFill>
                <a:srgbClr val="1C1C1C"/>
              </a:solidFill>
              <a:effectLst/>
              <a:latin typeface="Merriweather" panose="00000500000000000000" pitchFamily="2" charset="0"/>
            </a:endParaRPr>
          </a:p>
          <a:p>
            <a:pPr algn="l"/>
            <a:r>
              <a:rPr lang="en-US" b="0" i="0" dirty="0">
                <a:solidFill>
                  <a:srgbClr val="1C1C1C"/>
                </a:solidFill>
                <a:effectLst/>
                <a:latin typeface="Merriweather" panose="00000500000000000000" pitchFamily="2" charset="0"/>
              </a:rPr>
              <a:t>One final thing Solomon sees from the top:</a:t>
            </a:r>
          </a:p>
          <a:p>
            <a:endParaRPr lang="en-US" dirty="0"/>
          </a:p>
        </p:txBody>
      </p:sp>
      <p:sp>
        <p:nvSpPr>
          <p:cNvPr id="4" name="Slide Number Placeholder 3"/>
          <p:cNvSpPr>
            <a:spLocks noGrp="1"/>
          </p:cNvSpPr>
          <p:nvPr>
            <p:ph type="sldNum" sz="quarter" idx="5"/>
          </p:nvPr>
        </p:nvSpPr>
        <p:spPr/>
        <p:txBody>
          <a:bodyPr/>
          <a:lstStyle/>
          <a:p>
            <a:fld id="{0F9CC6CD-5CAC-495C-B936-A7B1CAB2F6B9}" type="slidenum">
              <a:rPr lang="en-US" smtClean="0"/>
              <a:t>20</a:t>
            </a:fld>
            <a:endParaRPr lang="en-US"/>
          </a:p>
        </p:txBody>
      </p:sp>
    </p:spTree>
    <p:extLst>
      <p:ext uri="{BB962C8B-B14F-4D97-AF65-F5344CB8AC3E}">
        <p14:creationId xmlns:p14="http://schemas.microsoft.com/office/powerpoint/2010/main" val="3106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C1C1C"/>
                </a:solidFill>
                <a:effectLst/>
                <a:latin typeface="Barlow" panose="00000500000000000000" pitchFamily="2" charset="0"/>
              </a:rPr>
              <a:t>3. Disillusionment – vs. 7-8</a:t>
            </a:r>
          </a:p>
          <a:p>
            <a:endParaRPr lang="en-US" dirty="0"/>
          </a:p>
          <a:p>
            <a:pPr marL="0" marR="0">
              <a:lnSpc>
                <a:spcPct val="115000"/>
              </a:lnSpc>
              <a:spcBef>
                <a:spcPts val="0"/>
              </a:spcBef>
              <a:spcAft>
                <a:spcPts val="1000"/>
              </a:spcAft>
            </a:pPr>
            <a:r>
              <a:rPr lang="en-US" sz="1800" b="1" dirty="0">
                <a:effectLst/>
                <a:latin typeface="Calibri" panose="020F0502020204030204" pitchFamily="34" charset="0"/>
              </a:rPr>
              <a:t>Ecclesiastes 4:7–8 (ESV)</a:t>
            </a:r>
            <a:r>
              <a:rPr lang="en-US" sz="1800" dirty="0">
                <a:effectLst/>
                <a:latin typeface="Calibri" panose="020F0502020204030204" pitchFamily="34" charset="0"/>
              </a:rPr>
              <a:t> </a:t>
            </a:r>
          </a:p>
          <a:p>
            <a:pPr marL="0" marR="0" indent="152400">
              <a:lnSpc>
                <a:spcPct val="115000"/>
              </a:lnSpc>
              <a:spcBef>
                <a:spcPts val="0"/>
              </a:spcBef>
              <a:spcAft>
                <a:spcPts val="0"/>
              </a:spcAft>
            </a:pPr>
            <a:r>
              <a:rPr lang="en-US" sz="1800" b="1" u="none" strike="noStrike" dirty="0">
                <a:effectLst/>
                <a:latin typeface="Calibri" panose="020F0502020204030204" pitchFamily="34" charset="0"/>
              </a:rPr>
              <a:t>7</a:t>
            </a:r>
            <a:r>
              <a:rPr lang="en-US" sz="1800" u="none" strike="noStrike" dirty="0">
                <a:effectLst/>
                <a:latin typeface="Calibri" panose="020F0502020204030204" pitchFamily="34" charset="0"/>
              </a:rPr>
              <a:t> </a:t>
            </a:r>
            <a:r>
              <a:rPr lang="en-US" sz="1800" dirty="0">
                <a:effectLst/>
                <a:latin typeface="Calibri" panose="020F0502020204030204" pitchFamily="34" charset="0"/>
              </a:rPr>
              <a:t>Again, I saw vanity under the sun: </a:t>
            </a:r>
            <a:r>
              <a:rPr lang="en-US" sz="1800" b="1" u="none" strike="noStrike" dirty="0">
                <a:effectLst/>
                <a:latin typeface="Calibri" panose="020F0502020204030204" pitchFamily="34" charset="0"/>
              </a:rPr>
              <a:t>8</a:t>
            </a:r>
            <a:r>
              <a:rPr lang="en-US" sz="1800" u="none" strike="noStrike" dirty="0">
                <a:effectLst/>
                <a:latin typeface="Calibri" panose="020F0502020204030204" pitchFamily="34" charset="0"/>
              </a:rPr>
              <a:t> </a:t>
            </a:r>
            <a:r>
              <a:rPr lang="en-US" sz="1800" dirty="0">
                <a:effectLst/>
                <a:latin typeface="Calibri" panose="020F0502020204030204" pitchFamily="34" charset="0"/>
              </a:rPr>
              <a:t>one person who has no other, either son or brother, yet there is no end to all his toil, and his eyes are never satisfied with riches, so that he never asks, “For whom am I toiling and depriving myself of pleasure?” This also is vanity and an unhappy business. </a:t>
            </a:r>
          </a:p>
          <a:p>
            <a:endParaRPr lang="en-US" dirty="0"/>
          </a:p>
          <a:p>
            <a:pPr marL="171450" indent="-171450">
              <a:buFont typeface="Arial" panose="020B0604020202020204" pitchFamily="34" charset="0"/>
              <a:buChar char="•"/>
            </a:pPr>
            <a:r>
              <a:rPr lang="en-US" b="0" i="0" dirty="0">
                <a:solidFill>
                  <a:srgbClr val="1C1C1C"/>
                </a:solidFill>
                <a:effectLst/>
                <a:latin typeface="Merriweather" panose="00000500000000000000" pitchFamily="2" charset="0"/>
              </a:rPr>
              <a:t>Here, Solomon shares a reflective moment that such a "top dog" might have - questioning the reason why he fights so hard to get to and stay on top when there is no real purpose for it since when he dies no one will benefit from his hard work. </a:t>
            </a:r>
          </a:p>
          <a:p>
            <a:pPr marL="171450" indent="-171450">
              <a:buFont typeface="Arial" panose="020B0604020202020204" pitchFamily="34" charset="0"/>
              <a:buChar char="•"/>
            </a:pPr>
            <a:r>
              <a:rPr lang="en-US" b="0" i="0" dirty="0">
                <a:solidFill>
                  <a:srgbClr val="1C1C1C"/>
                </a:solidFill>
                <a:effectLst/>
                <a:latin typeface="Merriweather" panose="00000500000000000000" pitchFamily="2" charset="0"/>
              </a:rPr>
              <a:t>The sad thing about this is that most people in this position rarely have this insight and when they do there is no recourse but to keep "playing the game." </a:t>
            </a:r>
          </a:p>
          <a:p>
            <a:pPr marL="171450" indent="-171450">
              <a:buFont typeface="Arial" panose="020B0604020202020204" pitchFamily="34" charset="0"/>
              <a:buChar char="•"/>
            </a:pPr>
            <a:r>
              <a:rPr lang="en-US" b="0" i="0" dirty="0">
                <a:solidFill>
                  <a:srgbClr val="1C1C1C"/>
                </a:solidFill>
                <a:effectLst/>
                <a:latin typeface="Merriweather" panose="00000500000000000000" pitchFamily="2" charset="0"/>
              </a:rPr>
              <a:t>(e.g. When compulsive gamblers play, even when they know that the game is rigged, because what they love is the thrill of gambling and not the winning).</a:t>
            </a:r>
            <a:endParaRPr lang="en-US" dirty="0"/>
          </a:p>
        </p:txBody>
      </p:sp>
      <p:sp>
        <p:nvSpPr>
          <p:cNvPr id="4" name="Slide Number Placeholder 3"/>
          <p:cNvSpPr>
            <a:spLocks noGrp="1"/>
          </p:cNvSpPr>
          <p:nvPr>
            <p:ph type="sldNum" sz="quarter" idx="5"/>
          </p:nvPr>
        </p:nvSpPr>
        <p:spPr/>
        <p:txBody>
          <a:bodyPr/>
          <a:lstStyle/>
          <a:p>
            <a:fld id="{0F9CC6CD-5CAC-495C-B936-A7B1CAB2F6B9}" type="slidenum">
              <a:rPr lang="en-US" smtClean="0"/>
              <a:t>21</a:t>
            </a:fld>
            <a:endParaRPr lang="en-US"/>
          </a:p>
        </p:txBody>
      </p:sp>
    </p:spTree>
    <p:extLst>
      <p:ext uri="{BB962C8B-B14F-4D97-AF65-F5344CB8AC3E}">
        <p14:creationId xmlns:p14="http://schemas.microsoft.com/office/powerpoint/2010/main" val="96677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C1C1C"/>
                </a:solidFill>
                <a:effectLst/>
                <a:latin typeface="Barlow" panose="00000500000000000000" pitchFamily="2" charset="0"/>
              </a:rPr>
              <a:t>3. Disillusionment – vs. 7-8</a:t>
            </a:r>
          </a:p>
          <a:p>
            <a:endParaRPr lang="en-US" dirty="0"/>
          </a:p>
          <a:p>
            <a:pPr marL="0" marR="0">
              <a:lnSpc>
                <a:spcPct val="115000"/>
              </a:lnSpc>
              <a:spcBef>
                <a:spcPts val="0"/>
              </a:spcBef>
              <a:spcAft>
                <a:spcPts val="1000"/>
              </a:spcAft>
            </a:pPr>
            <a:r>
              <a:rPr lang="en-US" sz="1800" b="1" dirty="0">
                <a:effectLst/>
                <a:latin typeface="Calibri" panose="020F0502020204030204" pitchFamily="34" charset="0"/>
              </a:rPr>
              <a:t>Ecclesiastes 4:7–8 (ESV)</a:t>
            </a:r>
            <a:r>
              <a:rPr lang="en-US" sz="1800" dirty="0">
                <a:effectLst/>
                <a:latin typeface="Calibri" panose="020F0502020204030204" pitchFamily="34" charset="0"/>
              </a:rPr>
              <a:t> </a:t>
            </a:r>
          </a:p>
          <a:p>
            <a:pPr marL="0" marR="0" indent="152400">
              <a:lnSpc>
                <a:spcPct val="115000"/>
              </a:lnSpc>
              <a:spcBef>
                <a:spcPts val="0"/>
              </a:spcBef>
              <a:spcAft>
                <a:spcPts val="0"/>
              </a:spcAft>
            </a:pPr>
            <a:r>
              <a:rPr lang="en-US" sz="1800" b="1" u="none" strike="noStrike" dirty="0">
                <a:effectLst/>
                <a:latin typeface="Calibri" panose="020F0502020204030204" pitchFamily="34" charset="0"/>
              </a:rPr>
              <a:t>7</a:t>
            </a:r>
            <a:r>
              <a:rPr lang="en-US" sz="1800" u="none" strike="noStrike" dirty="0">
                <a:effectLst/>
                <a:latin typeface="Calibri" panose="020F0502020204030204" pitchFamily="34" charset="0"/>
              </a:rPr>
              <a:t> </a:t>
            </a:r>
            <a:r>
              <a:rPr lang="en-US" sz="1800" dirty="0">
                <a:effectLst/>
                <a:latin typeface="Calibri" panose="020F0502020204030204" pitchFamily="34" charset="0"/>
              </a:rPr>
              <a:t>Again, I saw vanity under the sun: </a:t>
            </a:r>
            <a:r>
              <a:rPr lang="en-US" sz="1800" b="1" u="none" strike="noStrike" dirty="0">
                <a:effectLst/>
                <a:latin typeface="Calibri" panose="020F0502020204030204" pitchFamily="34" charset="0"/>
              </a:rPr>
              <a:t>8</a:t>
            </a:r>
            <a:r>
              <a:rPr lang="en-US" sz="1800" u="none" strike="noStrike" dirty="0">
                <a:effectLst/>
                <a:latin typeface="Calibri" panose="020F0502020204030204" pitchFamily="34" charset="0"/>
              </a:rPr>
              <a:t> </a:t>
            </a:r>
            <a:r>
              <a:rPr lang="en-US" sz="1800" dirty="0">
                <a:effectLst/>
                <a:latin typeface="Calibri" panose="020F0502020204030204" pitchFamily="34" charset="0"/>
              </a:rPr>
              <a:t>one person who has no other, either son or brother, yet there is no end to all his toil, and his eyes are never satisfied with riches, so that he never asks, “For whom am I toiling and depriving myself of pleasure?” This also is vanity and an unhappy business. </a:t>
            </a:r>
          </a:p>
          <a:p>
            <a:endParaRPr lang="en-US" dirty="0"/>
          </a:p>
          <a:p>
            <a:pPr marL="171450" indent="-171450">
              <a:buFont typeface="Arial" panose="020B0604020202020204" pitchFamily="34" charset="0"/>
              <a:buChar char="•"/>
            </a:pPr>
            <a:r>
              <a:rPr lang="en-US" b="0" i="0" dirty="0">
                <a:solidFill>
                  <a:srgbClr val="1C1C1C"/>
                </a:solidFill>
                <a:effectLst/>
                <a:latin typeface="Merriweather" panose="00000500000000000000" pitchFamily="2" charset="0"/>
              </a:rPr>
              <a:t>Here, Solomon shares a reflective moment that such a "top dog" might have - questioning the reason why he fights so hard to get to and stay on top when there is no real purpose for it since when he dies no one will benefit from his hard work. </a:t>
            </a:r>
          </a:p>
          <a:p>
            <a:pPr marL="171450" indent="-171450">
              <a:buFont typeface="Arial" panose="020B0604020202020204" pitchFamily="34" charset="0"/>
              <a:buChar char="•"/>
            </a:pPr>
            <a:r>
              <a:rPr lang="en-US" b="0" i="0" dirty="0">
                <a:solidFill>
                  <a:srgbClr val="1C1C1C"/>
                </a:solidFill>
                <a:effectLst/>
                <a:latin typeface="Merriweather" panose="00000500000000000000" pitchFamily="2" charset="0"/>
              </a:rPr>
              <a:t>The sad thing about this is that most people in this position rarely have this insight and when they do there is no recourse but to keep "playing the game." </a:t>
            </a:r>
          </a:p>
          <a:p>
            <a:pPr marL="171450" indent="-171450">
              <a:buFont typeface="Arial" panose="020B0604020202020204" pitchFamily="34" charset="0"/>
              <a:buChar char="•"/>
            </a:pPr>
            <a:r>
              <a:rPr lang="en-US" b="0" i="0" dirty="0">
                <a:solidFill>
                  <a:srgbClr val="1C1C1C"/>
                </a:solidFill>
                <a:effectLst/>
                <a:latin typeface="Merriweather" panose="00000500000000000000" pitchFamily="2" charset="0"/>
              </a:rPr>
              <a:t>(e.g. When compulsive gamblers play, even when they know that the game is rigged, because what they love is the thrill of gambling and not the winning).</a:t>
            </a:r>
            <a:endParaRPr lang="en-US" dirty="0"/>
          </a:p>
        </p:txBody>
      </p:sp>
      <p:sp>
        <p:nvSpPr>
          <p:cNvPr id="4" name="Slide Number Placeholder 3"/>
          <p:cNvSpPr>
            <a:spLocks noGrp="1"/>
          </p:cNvSpPr>
          <p:nvPr>
            <p:ph type="sldNum" sz="quarter" idx="5"/>
          </p:nvPr>
        </p:nvSpPr>
        <p:spPr/>
        <p:txBody>
          <a:bodyPr/>
          <a:lstStyle/>
          <a:p>
            <a:fld id="{0F9CC6CD-5CAC-495C-B936-A7B1CAB2F6B9}" type="slidenum">
              <a:rPr lang="en-US" smtClean="0"/>
              <a:t>22</a:t>
            </a:fld>
            <a:endParaRPr lang="en-US"/>
          </a:p>
        </p:txBody>
      </p:sp>
    </p:spTree>
    <p:extLst>
      <p:ext uri="{BB962C8B-B14F-4D97-AF65-F5344CB8AC3E}">
        <p14:creationId xmlns:p14="http://schemas.microsoft.com/office/powerpoint/2010/main" val="114783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C1C1C"/>
                </a:solidFill>
                <a:effectLst/>
                <a:latin typeface="Barlow" panose="00000500000000000000" pitchFamily="2" charset="0"/>
              </a:rPr>
              <a:t>Summary</a:t>
            </a:r>
          </a:p>
          <a:p>
            <a:endParaRPr lang="en-US" dirty="0"/>
          </a:p>
          <a:p>
            <a:pPr algn="l"/>
            <a:r>
              <a:rPr lang="en-US" b="0" i="0" dirty="0">
                <a:solidFill>
                  <a:srgbClr val="1C1C1C"/>
                </a:solidFill>
                <a:effectLst/>
                <a:latin typeface="Merriweather" panose="00000500000000000000" pitchFamily="2" charset="0"/>
              </a:rPr>
              <a:t>Solomon's view from the top is rather bleak:</a:t>
            </a:r>
          </a:p>
          <a:p>
            <a:pPr algn="l"/>
            <a:endParaRPr lang="en-US" b="0" i="0" dirty="0">
              <a:solidFill>
                <a:srgbClr val="1C1C1C"/>
              </a:solidFill>
              <a:effectLst/>
              <a:latin typeface="Merriweather" panose="00000500000000000000" pitchFamily="2" charset="0"/>
            </a:endParaRPr>
          </a:p>
          <a:p>
            <a:pPr algn="l">
              <a:buFont typeface="+mj-lt"/>
              <a:buAutoNum type="arabicPeriod"/>
            </a:pPr>
            <a:r>
              <a:rPr lang="en-US" b="0" i="0" dirty="0">
                <a:solidFill>
                  <a:srgbClr val="1C1C1C"/>
                </a:solidFill>
                <a:effectLst/>
                <a:latin typeface="Merriweather" panose="00000500000000000000" pitchFamily="2" charset="0"/>
              </a:rPr>
              <a:t>"Power corrupts and absolute power corrupts absolutely" - someone said, and Solomon sees oppression as something that is simply part of the game at the top.</a:t>
            </a:r>
          </a:p>
          <a:p>
            <a:endParaRPr lang="en-US" dirty="0"/>
          </a:p>
        </p:txBody>
      </p:sp>
      <p:sp>
        <p:nvSpPr>
          <p:cNvPr id="4" name="Slide Number Placeholder 3"/>
          <p:cNvSpPr>
            <a:spLocks noGrp="1"/>
          </p:cNvSpPr>
          <p:nvPr>
            <p:ph type="sldNum" sz="quarter" idx="5"/>
          </p:nvPr>
        </p:nvSpPr>
        <p:spPr/>
        <p:txBody>
          <a:bodyPr/>
          <a:lstStyle/>
          <a:p>
            <a:fld id="{0F9CC6CD-5CAC-495C-B936-A7B1CAB2F6B9}" type="slidenum">
              <a:rPr lang="en-US" smtClean="0"/>
              <a:t>23</a:t>
            </a:fld>
            <a:endParaRPr lang="en-US"/>
          </a:p>
        </p:txBody>
      </p:sp>
    </p:spTree>
    <p:extLst>
      <p:ext uri="{BB962C8B-B14F-4D97-AF65-F5344CB8AC3E}">
        <p14:creationId xmlns:p14="http://schemas.microsoft.com/office/powerpoint/2010/main" val="2905988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C1C1C"/>
                </a:solidFill>
                <a:effectLst/>
                <a:latin typeface="Barlow" panose="00000500000000000000" pitchFamily="2" charset="0"/>
              </a:rPr>
              <a:t>Summary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C1C1C"/>
                </a:solidFill>
                <a:effectLst/>
                <a:latin typeface="Merriweather" panose="00000500000000000000" pitchFamily="2" charset="0"/>
              </a:rPr>
              <a:t>2. Success is often bred by envy and creates jealously and rivalry. The best success, however, is contentment.</a:t>
            </a:r>
          </a:p>
          <a:p>
            <a:endParaRPr lang="en-US" dirty="0"/>
          </a:p>
        </p:txBody>
      </p:sp>
      <p:sp>
        <p:nvSpPr>
          <p:cNvPr id="4" name="Slide Number Placeholder 3"/>
          <p:cNvSpPr>
            <a:spLocks noGrp="1"/>
          </p:cNvSpPr>
          <p:nvPr>
            <p:ph type="sldNum" sz="quarter" idx="5"/>
          </p:nvPr>
        </p:nvSpPr>
        <p:spPr/>
        <p:txBody>
          <a:bodyPr/>
          <a:lstStyle/>
          <a:p>
            <a:fld id="{0F9CC6CD-5CAC-495C-B936-A7B1CAB2F6B9}" type="slidenum">
              <a:rPr lang="en-US" smtClean="0"/>
              <a:t>24</a:t>
            </a:fld>
            <a:endParaRPr lang="en-US"/>
          </a:p>
        </p:txBody>
      </p:sp>
    </p:spTree>
    <p:extLst>
      <p:ext uri="{BB962C8B-B14F-4D97-AF65-F5344CB8AC3E}">
        <p14:creationId xmlns:p14="http://schemas.microsoft.com/office/powerpoint/2010/main" val="114304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C1C1C"/>
                </a:solidFill>
                <a:effectLst/>
                <a:latin typeface="Barlow" panose="00000500000000000000" pitchFamily="2" charset="0"/>
              </a:rPr>
              <a:t>Summary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C1C1C"/>
                </a:solidFill>
                <a:effectLst/>
                <a:latin typeface="Merriweather" panose="00000500000000000000" pitchFamily="2" charset="0"/>
              </a:rPr>
              <a:t>3. Life at the top is often lonely and full of disillusionment. It is never what it was promised to be, but if it is all you know, you will die trying to protect your top spot.</a:t>
            </a:r>
          </a:p>
          <a:p>
            <a:endParaRPr lang="en-US" dirty="0"/>
          </a:p>
        </p:txBody>
      </p:sp>
      <p:sp>
        <p:nvSpPr>
          <p:cNvPr id="4" name="Slide Number Placeholder 3"/>
          <p:cNvSpPr>
            <a:spLocks noGrp="1"/>
          </p:cNvSpPr>
          <p:nvPr>
            <p:ph type="sldNum" sz="quarter" idx="5"/>
          </p:nvPr>
        </p:nvSpPr>
        <p:spPr/>
        <p:txBody>
          <a:bodyPr/>
          <a:lstStyle/>
          <a:p>
            <a:fld id="{0F9CC6CD-5CAC-495C-B936-A7B1CAB2F6B9}" type="slidenum">
              <a:rPr lang="en-US" smtClean="0"/>
              <a:t>25</a:t>
            </a:fld>
            <a:endParaRPr lang="en-US"/>
          </a:p>
        </p:txBody>
      </p:sp>
    </p:spTree>
    <p:extLst>
      <p:ext uri="{BB962C8B-B14F-4D97-AF65-F5344CB8AC3E}">
        <p14:creationId xmlns:p14="http://schemas.microsoft.com/office/powerpoint/2010/main" val="969116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57914" y="2067044"/>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4343275" y="201851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ngle Statment Blank">
    <p:bg>
      <p:bgPr>
        <a:solidFill>
          <a:srgbClr val="AF7A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quals Blank">
    <p:bg>
      <p:bgPr>
        <a:solidFill>
          <a:srgbClr val="AF7A58"/>
        </a:solidFill>
        <a:effectLst/>
      </p:bgPr>
    </p:bg>
    <p:spTree>
      <p:nvGrpSpPr>
        <p:cNvPr id="1" name=""/>
        <p:cNvGrpSpPr/>
        <p:nvPr/>
      </p:nvGrpSpPr>
      <p:grpSpPr>
        <a:xfrm>
          <a:off x="0" y="0"/>
          <a:ext cx="0" cy="0"/>
          <a:chOff x="0" y="0"/>
          <a:chExt cx="0" cy="0"/>
        </a:xfrm>
      </p:grpSpPr>
      <p:sp>
        <p:nvSpPr>
          <p:cNvPr id="5" name="Text Placeholder 1"/>
          <p:cNvSpPr txBox="1">
            <a:spLocks/>
          </p:cNvSpPr>
          <p:nvPr userDrawn="1"/>
        </p:nvSpPr>
        <p:spPr>
          <a:xfrm>
            <a:off x="3864557" y="693490"/>
            <a:ext cx="1545166" cy="372673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6600" dirty="0"/>
              <a:t>=</a:t>
            </a:r>
          </a:p>
        </p:txBody>
      </p:sp>
      <p:sp>
        <p:nvSpPr>
          <p:cNvPr id="13" name="Text Placeholder 12"/>
          <p:cNvSpPr>
            <a:spLocks noGrp="1"/>
          </p:cNvSpPr>
          <p:nvPr>
            <p:ph type="body" sz="quarter" idx="13"/>
          </p:nvPr>
        </p:nvSpPr>
        <p:spPr>
          <a:xfrm>
            <a:off x="675702" y="693490"/>
            <a:ext cx="3480769"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
        <p:nvSpPr>
          <p:cNvPr id="14" name="Text Placeholder 12"/>
          <p:cNvSpPr>
            <a:spLocks noGrp="1"/>
          </p:cNvSpPr>
          <p:nvPr>
            <p:ph type="body" sz="quarter" idx="14"/>
          </p:nvPr>
        </p:nvSpPr>
        <p:spPr>
          <a:xfrm>
            <a:off x="5099376" y="693491"/>
            <a:ext cx="3365968"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Tree>
    <p:extLst>
      <p:ext uri="{BB962C8B-B14F-4D97-AF65-F5344CB8AC3E}">
        <p14:creationId xmlns:p14="http://schemas.microsoft.com/office/powerpoint/2010/main" val="396720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484632"/>
            <a:ext cx="7892440" cy="4151376"/>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72696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48056"/>
            <a:ext cx="7913430" cy="4233672"/>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09747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30482" y="2028522"/>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6" name="Picture 5"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0400" y="8953500"/>
            <a:ext cx="3733800" cy="530740"/>
          </a:xfrm>
          <a:prstGeom prst="rect">
            <a:avLst/>
          </a:prstGeom>
        </p:spPr>
      </p:pic>
      <p:pic>
        <p:nvPicPr>
          <p:cNvPr id="8" name="Picture 7"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2800" y="9105900"/>
            <a:ext cx="3733800" cy="530740"/>
          </a:xfrm>
          <a:prstGeom prst="rect">
            <a:avLst/>
          </a:prstGeom>
        </p:spPr>
      </p:pic>
      <p:cxnSp>
        <p:nvCxnSpPr>
          <p:cNvPr id="4" name="Straight Connector 3"/>
          <p:cNvCxnSpPr/>
          <p:nvPr userDrawn="1"/>
        </p:nvCxnSpPr>
        <p:spPr>
          <a:xfrm>
            <a:off x="4315843" y="1979988"/>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ble Verse Blank">
    <p:bg>
      <p:bgPr>
        <a:solidFill>
          <a:srgbClr val="AF7A58"/>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ist">
    <p:bg>
      <p:bgPr>
        <a:solidFill>
          <a:srgbClr val="AF7A5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705813"/>
            <a:ext cx="7892440" cy="3731874"/>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82399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56" r:id="rId4"/>
    <p:sldLayoutId id="2147483658" r:id="rId5"/>
    <p:sldLayoutId id="2147483666" r:id="rId6"/>
    <p:sldLayoutId id="2147483661" r:id="rId7"/>
    <p:sldLayoutId id="2147483660" r:id="rId8"/>
    <p:sldLayoutId id="2147483662" r:id="rId9"/>
    <p:sldLayoutId id="2147483663" r:id="rId10"/>
    <p:sldLayoutId id="2147483664" r:id="rId11"/>
  </p:sldLayoutIdLst>
  <p:txStyles>
    <p:titleStyle>
      <a:lvl1pPr algn="l" defTabSz="457200" rtl="0" eaLnBrk="1" latinLnBrk="0" hangingPunct="1">
        <a:spcBef>
          <a:spcPct val="0"/>
        </a:spcBef>
        <a:buNone/>
        <a:defRPr sz="3600" b="1" kern="1200" spc="-150">
          <a:solidFill>
            <a:schemeClr val="tx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barrysbureau.com/Ecclesiastes.html" TargetMode="External"/><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t>A View From The Top</a:t>
            </a:r>
          </a:p>
          <a:p>
            <a:r>
              <a:rPr lang="en-US" sz="2800" dirty="0" err="1"/>
              <a:t>Ecc</a:t>
            </a:r>
            <a:r>
              <a:rPr lang="en-US" sz="2800" dirty="0"/>
              <a:t>. 4:1-8</a:t>
            </a:r>
          </a:p>
        </p:txBody>
      </p:sp>
      <p:sp>
        <p:nvSpPr>
          <p:cNvPr id="3" name="Text Placeholder 2"/>
          <p:cNvSpPr>
            <a:spLocks noGrp="1"/>
          </p:cNvSpPr>
          <p:nvPr>
            <p:ph type="body" sz="quarter" idx="10"/>
          </p:nvPr>
        </p:nvSpPr>
        <p:spPr>
          <a:xfrm>
            <a:off x="227748" y="1423005"/>
            <a:ext cx="3406621" cy="3363913"/>
          </a:xfrm>
        </p:spPr>
        <p:txBody>
          <a:bodyPr>
            <a:normAutofit/>
          </a:bodyPr>
          <a:lstStyle/>
          <a:p>
            <a:r>
              <a:rPr lang="en-US" dirty="0"/>
              <a:t>6</a:t>
            </a:r>
          </a:p>
        </p:txBody>
      </p:sp>
      <p:sp>
        <p:nvSpPr>
          <p:cNvPr id="6" name="TextBox 5">
            <a:extLst>
              <a:ext uri="{FF2B5EF4-FFF2-40B4-BE49-F238E27FC236}">
                <a16:creationId xmlns:a16="http://schemas.microsoft.com/office/drawing/2014/main" id="{35612536-B8C2-8850-AFAE-AF1951B7C52B}"/>
              </a:ext>
            </a:extLst>
          </p:cNvPr>
          <p:cNvSpPr txBox="1"/>
          <p:nvPr/>
        </p:nvSpPr>
        <p:spPr>
          <a:xfrm>
            <a:off x="4090946" y="3647863"/>
            <a:ext cx="4731026" cy="369332"/>
          </a:xfrm>
          <a:prstGeom prst="rect">
            <a:avLst/>
          </a:prstGeom>
          <a:noFill/>
        </p:spPr>
        <p:txBody>
          <a:bodyPr wrap="square">
            <a:spAutoFit/>
          </a:bodyPr>
          <a:lstStyle/>
          <a:p>
            <a:r>
              <a:rPr lang="en-US" b="1" dirty="0"/>
              <a:t>Barry G. Johnson, Sr. - Facilitating</a:t>
            </a:r>
          </a:p>
        </p:txBody>
      </p:sp>
      <p:sp>
        <p:nvSpPr>
          <p:cNvPr id="8" name="TextBox 7">
            <a:extLst>
              <a:ext uri="{FF2B5EF4-FFF2-40B4-BE49-F238E27FC236}">
                <a16:creationId xmlns:a16="http://schemas.microsoft.com/office/drawing/2014/main" id="{D510ED2F-65EB-4815-23FE-E9030A1C9D53}"/>
              </a:ext>
            </a:extLst>
          </p:cNvPr>
          <p:cNvSpPr txBox="1"/>
          <p:nvPr/>
        </p:nvSpPr>
        <p:spPr>
          <a:xfrm>
            <a:off x="3168595" y="343688"/>
            <a:ext cx="5394959" cy="369332"/>
          </a:xfrm>
          <a:prstGeom prst="rect">
            <a:avLst/>
          </a:prstGeom>
          <a:noFill/>
        </p:spPr>
        <p:txBody>
          <a:bodyPr wrap="square">
            <a:spAutoFit/>
          </a:bodyPr>
          <a:lstStyle/>
          <a:p>
            <a:r>
              <a:rPr lang="en-US" b="1" dirty="0"/>
              <a:t>Taught at: Schrader Lane Church of Christ 2023</a:t>
            </a:r>
          </a:p>
        </p:txBody>
      </p:sp>
    </p:spTree>
    <p:extLst>
      <p:ext uri="{BB962C8B-B14F-4D97-AF65-F5344CB8AC3E}">
        <p14:creationId xmlns:p14="http://schemas.microsoft.com/office/powerpoint/2010/main" val="114102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View from the Top</a:t>
            </a:r>
          </a:p>
        </p:txBody>
      </p:sp>
      <p:sp>
        <p:nvSpPr>
          <p:cNvPr id="5" name="Text Placeholder 4"/>
          <p:cNvSpPr>
            <a:spLocks noGrp="1"/>
          </p:cNvSpPr>
          <p:nvPr>
            <p:ph type="body" sz="quarter" idx="10"/>
          </p:nvPr>
        </p:nvSpPr>
        <p:spPr>
          <a:xfrm>
            <a:off x="598488" y="1251437"/>
            <a:ext cx="7913687" cy="2720955"/>
          </a:xfrm>
        </p:spPr>
        <p:txBody>
          <a:bodyPr>
            <a:normAutofit/>
          </a:bodyPr>
          <a:lstStyle/>
          <a:p>
            <a:pPr marL="0" indent="0">
              <a:buNone/>
            </a:pPr>
            <a:r>
              <a:rPr lang="en-US" sz="2800" u="sng" dirty="0"/>
              <a:t>Oppression</a:t>
            </a:r>
            <a:endParaRPr lang="en-US" sz="2800" dirty="0"/>
          </a:p>
          <a:p>
            <a:pPr marL="0" indent="0">
              <a:buNone/>
            </a:pPr>
            <a:r>
              <a:rPr lang="en-US" sz="2800" dirty="0"/>
              <a:t>So I congratulated the dead who are already dead more than the living who are still living.</a:t>
            </a:r>
          </a:p>
          <a:p>
            <a:pPr marL="0" indent="0">
              <a:buNone/>
            </a:pPr>
            <a:r>
              <a:rPr lang="en-US" sz="2800" b="1" dirty="0"/>
              <a:t>- </a:t>
            </a:r>
            <a:r>
              <a:rPr lang="en-US" sz="2800" b="1" dirty="0" err="1"/>
              <a:t>Ecc</a:t>
            </a:r>
            <a:r>
              <a:rPr lang="en-US" sz="2800" b="1" dirty="0"/>
              <a:t>. 4:2</a:t>
            </a:r>
          </a:p>
        </p:txBody>
      </p:sp>
      <p:pic>
        <p:nvPicPr>
          <p:cNvPr id="3" name="Picture 2">
            <a:extLst>
              <a:ext uri="{FF2B5EF4-FFF2-40B4-BE49-F238E27FC236}">
                <a16:creationId xmlns:a16="http://schemas.microsoft.com/office/drawing/2014/main" id="{C0626224-B73A-8E00-01D4-90D88DF4FBC3}"/>
              </a:ext>
            </a:extLst>
          </p:cNvPr>
          <p:cNvPicPr>
            <a:picLocks noChangeAspect="1"/>
          </p:cNvPicPr>
          <p:nvPr/>
        </p:nvPicPr>
        <p:blipFill>
          <a:blip r:embed="rId2"/>
          <a:stretch>
            <a:fillRect/>
          </a:stretch>
        </p:blipFill>
        <p:spPr>
          <a:xfrm>
            <a:off x="-17055" y="4112272"/>
            <a:ext cx="9144000" cy="825249"/>
          </a:xfrm>
          <a:prstGeom prst="rect">
            <a:avLst/>
          </a:prstGeom>
        </p:spPr>
      </p:pic>
    </p:spTree>
    <p:extLst>
      <p:ext uri="{BB962C8B-B14F-4D97-AF65-F5344CB8AC3E}">
        <p14:creationId xmlns:p14="http://schemas.microsoft.com/office/powerpoint/2010/main" val="2056471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View from the Top</a:t>
            </a:r>
          </a:p>
        </p:txBody>
      </p:sp>
      <p:sp>
        <p:nvSpPr>
          <p:cNvPr id="5" name="Text Placeholder 4"/>
          <p:cNvSpPr>
            <a:spLocks noGrp="1"/>
          </p:cNvSpPr>
          <p:nvPr>
            <p:ph type="body" sz="quarter" idx="10"/>
          </p:nvPr>
        </p:nvSpPr>
        <p:spPr>
          <a:xfrm>
            <a:off x="598488" y="1251437"/>
            <a:ext cx="7913687" cy="2809697"/>
          </a:xfrm>
        </p:spPr>
        <p:txBody>
          <a:bodyPr>
            <a:normAutofit/>
          </a:bodyPr>
          <a:lstStyle/>
          <a:p>
            <a:pPr marL="0" indent="0">
              <a:buNone/>
            </a:pPr>
            <a:r>
              <a:rPr lang="en-US" sz="2800" u="sng" dirty="0"/>
              <a:t>Oppression</a:t>
            </a:r>
            <a:endParaRPr lang="en-US" sz="2800" dirty="0"/>
          </a:p>
          <a:p>
            <a:pPr marL="0" indent="0">
              <a:buNone/>
            </a:pPr>
            <a:r>
              <a:rPr lang="en-US" sz="2800" dirty="0"/>
              <a:t>But better off than both of them is the one who has never existed, who has never seen the evil activity that is done under the sun.</a:t>
            </a:r>
          </a:p>
          <a:p>
            <a:pPr marL="0" indent="0">
              <a:buNone/>
            </a:pPr>
            <a:r>
              <a:rPr lang="en-US" sz="2800" b="1" dirty="0"/>
              <a:t>- </a:t>
            </a:r>
            <a:r>
              <a:rPr lang="en-US" sz="2800" b="1" dirty="0" err="1"/>
              <a:t>Ecc</a:t>
            </a:r>
            <a:r>
              <a:rPr lang="en-US" sz="2800" b="1" dirty="0"/>
              <a:t>. 4:3</a:t>
            </a:r>
          </a:p>
        </p:txBody>
      </p:sp>
      <p:pic>
        <p:nvPicPr>
          <p:cNvPr id="3" name="Picture 2">
            <a:extLst>
              <a:ext uri="{FF2B5EF4-FFF2-40B4-BE49-F238E27FC236}">
                <a16:creationId xmlns:a16="http://schemas.microsoft.com/office/drawing/2014/main" id="{DAFAF4CA-8E89-2896-486C-E2A1A3CB793D}"/>
              </a:ext>
            </a:extLst>
          </p:cNvPr>
          <p:cNvPicPr>
            <a:picLocks noChangeAspect="1"/>
          </p:cNvPicPr>
          <p:nvPr/>
        </p:nvPicPr>
        <p:blipFill>
          <a:blip r:embed="rId2"/>
          <a:stretch>
            <a:fillRect/>
          </a:stretch>
        </p:blipFill>
        <p:spPr>
          <a:xfrm>
            <a:off x="0" y="4061134"/>
            <a:ext cx="9144000" cy="899809"/>
          </a:xfrm>
          <a:prstGeom prst="rect">
            <a:avLst/>
          </a:prstGeom>
        </p:spPr>
      </p:pic>
    </p:spTree>
    <p:extLst>
      <p:ext uri="{BB962C8B-B14F-4D97-AF65-F5344CB8AC3E}">
        <p14:creationId xmlns:p14="http://schemas.microsoft.com/office/powerpoint/2010/main" val="3004148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View from the Top</a:t>
            </a:r>
          </a:p>
        </p:txBody>
      </p:sp>
      <p:sp>
        <p:nvSpPr>
          <p:cNvPr id="5" name="Text Placeholder 4"/>
          <p:cNvSpPr>
            <a:spLocks noGrp="1"/>
          </p:cNvSpPr>
          <p:nvPr>
            <p:ph type="body" sz="quarter" idx="10"/>
          </p:nvPr>
        </p:nvSpPr>
        <p:spPr>
          <a:xfrm>
            <a:off x="104931" y="1251437"/>
            <a:ext cx="8919147" cy="2640626"/>
          </a:xfrm>
        </p:spPr>
        <p:txBody>
          <a:bodyPr>
            <a:normAutofit/>
          </a:bodyPr>
          <a:lstStyle/>
          <a:p>
            <a:pPr marL="0" indent="0">
              <a:buNone/>
            </a:pPr>
            <a:r>
              <a:rPr lang="en-US" sz="2800" u="sng" dirty="0"/>
              <a:t>Envy</a:t>
            </a:r>
            <a:endParaRPr lang="en-US" sz="2800" dirty="0"/>
          </a:p>
          <a:p>
            <a:pPr marL="0" indent="0">
              <a:buNone/>
            </a:pPr>
            <a:r>
              <a:rPr lang="en-US" sz="2800" dirty="0"/>
              <a:t>I have seen that every labor and every skill which is done is the result of rivalry between a man and his neighbor. This too is vanity and striving after wind.</a:t>
            </a:r>
          </a:p>
          <a:p>
            <a:pPr marL="0" indent="0">
              <a:buNone/>
            </a:pPr>
            <a:r>
              <a:rPr lang="en-US" sz="2800" b="1" dirty="0"/>
              <a:t>- </a:t>
            </a:r>
            <a:r>
              <a:rPr lang="en-US" sz="2800" b="1" dirty="0" err="1"/>
              <a:t>Ecc</a:t>
            </a:r>
            <a:r>
              <a:rPr lang="en-US" sz="2800" b="1" dirty="0"/>
              <a:t>. 4:4</a:t>
            </a:r>
          </a:p>
        </p:txBody>
      </p:sp>
      <p:pic>
        <p:nvPicPr>
          <p:cNvPr id="3" name="Picture 2">
            <a:extLst>
              <a:ext uri="{FF2B5EF4-FFF2-40B4-BE49-F238E27FC236}">
                <a16:creationId xmlns:a16="http://schemas.microsoft.com/office/drawing/2014/main" id="{D496B0F5-437B-B688-2C5C-76D1CD257E3B}"/>
              </a:ext>
            </a:extLst>
          </p:cNvPr>
          <p:cNvPicPr>
            <a:picLocks noChangeAspect="1"/>
          </p:cNvPicPr>
          <p:nvPr/>
        </p:nvPicPr>
        <p:blipFill>
          <a:blip r:embed="rId2"/>
          <a:stretch>
            <a:fillRect/>
          </a:stretch>
        </p:blipFill>
        <p:spPr>
          <a:xfrm>
            <a:off x="0" y="3892063"/>
            <a:ext cx="9144000" cy="1215607"/>
          </a:xfrm>
          <a:prstGeom prst="rect">
            <a:avLst/>
          </a:prstGeom>
        </p:spPr>
      </p:pic>
    </p:spTree>
    <p:extLst>
      <p:ext uri="{BB962C8B-B14F-4D97-AF65-F5344CB8AC3E}">
        <p14:creationId xmlns:p14="http://schemas.microsoft.com/office/powerpoint/2010/main" val="2901069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View from the Top</a:t>
            </a:r>
          </a:p>
        </p:txBody>
      </p:sp>
      <p:sp>
        <p:nvSpPr>
          <p:cNvPr id="5" name="Text Placeholder 4"/>
          <p:cNvSpPr>
            <a:spLocks noGrp="1"/>
          </p:cNvSpPr>
          <p:nvPr>
            <p:ph type="body" sz="quarter" idx="10"/>
          </p:nvPr>
        </p:nvSpPr>
        <p:spPr>
          <a:xfrm>
            <a:off x="134911" y="1251438"/>
            <a:ext cx="8889167" cy="2511093"/>
          </a:xfrm>
        </p:spPr>
        <p:txBody>
          <a:bodyPr>
            <a:normAutofit/>
          </a:bodyPr>
          <a:lstStyle/>
          <a:p>
            <a:pPr marL="0" indent="0">
              <a:buNone/>
            </a:pPr>
            <a:r>
              <a:rPr lang="en-US" sz="3600" u="sng" dirty="0"/>
              <a:t>Envy</a:t>
            </a:r>
            <a:endParaRPr lang="en-US" sz="1050" dirty="0"/>
          </a:p>
          <a:p>
            <a:pPr marL="0" indent="0">
              <a:buNone/>
            </a:pPr>
            <a:r>
              <a:rPr lang="en-US" sz="3600" dirty="0"/>
              <a:t>The fool folds his hands and consumes his own flesh.</a:t>
            </a:r>
            <a:endParaRPr lang="en-US" sz="1050" dirty="0"/>
          </a:p>
          <a:p>
            <a:pPr marL="0" indent="0">
              <a:buNone/>
            </a:pPr>
            <a:r>
              <a:rPr lang="en-US" sz="3600" b="1" dirty="0"/>
              <a:t>- </a:t>
            </a:r>
            <a:r>
              <a:rPr lang="en-US" sz="3600" b="1" dirty="0" err="1"/>
              <a:t>Ecc</a:t>
            </a:r>
            <a:r>
              <a:rPr lang="en-US" sz="3600" b="1" dirty="0"/>
              <a:t>. 4:5</a:t>
            </a:r>
          </a:p>
        </p:txBody>
      </p:sp>
      <p:pic>
        <p:nvPicPr>
          <p:cNvPr id="3" name="Picture 2">
            <a:extLst>
              <a:ext uri="{FF2B5EF4-FFF2-40B4-BE49-F238E27FC236}">
                <a16:creationId xmlns:a16="http://schemas.microsoft.com/office/drawing/2014/main" id="{104411AE-7C3C-0165-BDB8-2E13F8DCF9B4}"/>
              </a:ext>
            </a:extLst>
          </p:cNvPr>
          <p:cNvPicPr>
            <a:picLocks noChangeAspect="1"/>
          </p:cNvPicPr>
          <p:nvPr/>
        </p:nvPicPr>
        <p:blipFill>
          <a:blip r:embed="rId2"/>
          <a:stretch>
            <a:fillRect/>
          </a:stretch>
        </p:blipFill>
        <p:spPr>
          <a:xfrm>
            <a:off x="7494" y="4170447"/>
            <a:ext cx="9144000" cy="767074"/>
          </a:xfrm>
          <a:prstGeom prst="rect">
            <a:avLst/>
          </a:prstGeom>
        </p:spPr>
      </p:pic>
    </p:spTree>
    <p:extLst>
      <p:ext uri="{BB962C8B-B14F-4D97-AF65-F5344CB8AC3E}">
        <p14:creationId xmlns:p14="http://schemas.microsoft.com/office/powerpoint/2010/main" val="3041184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View from the Top</a:t>
            </a:r>
          </a:p>
        </p:txBody>
      </p:sp>
      <p:sp>
        <p:nvSpPr>
          <p:cNvPr id="5" name="Text Placeholder 4"/>
          <p:cNvSpPr>
            <a:spLocks noGrp="1"/>
          </p:cNvSpPr>
          <p:nvPr>
            <p:ph type="body" sz="quarter" idx="10"/>
          </p:nvPr>
        </p:nvSpPr>
        <p:spPr/>
        <p:txBody>
          <a:bodyPr>
            <a:normAutofit/>
          </a:bodyPr>
          <a:lstStyle/>
          <a:p>
            <a:pPr marL="0" indent="0">
              <a:buNone/>
            </a:pPr>
            <a:r>
              <a:rPr lang="en-US" sz="3600" u="sng" dirty="0"/>
              <a:t>Envy</a:t>
            </a:r>
          </a:p>
          <a:p>
            <a:pPr marL="0" indent="0">
              <a:buNone/>
            </a:pPr>
            <a:endParaRPr lang="en-US" sz="1050" dirty="0"/>
          </a:p>
          <a:p>
            <a:pPr marL="0" indent="0">
              <a:buNone/>
            </a:pPr>
            <a:r>
              <a:rPr lang="en-US" sz="3600" dirty="0"/>
              <a:t>One hand full of rest is better than two fists full of labor and striving after wind.</a:t>
            </a:r>
          </a:p>
          <a:p>
            <a:pPr marL="0" indent="0">
              <a:buNone/>
            </a:pPr>
            <a:r>
              <a:rPr lang="en-US" sz="3600" b="1" dirty="0"/>
              <a:t>- </a:t>
            </a:r>
            <a:r>
              <a:rPr lang="en-US" sz="3600" b="1" dirty="0" err="1"/>
              <a:t>Ecc</a:t>
            </a:r>
            <a:r>
              <a:rPr lang="en-US" sz="3600" b="1" dirty="0"/>
              <a:t>. 4:6</a:t>
            </a:r>
          </a:p>
        </p:txBody>
      </p:sp>
    </p:spTree>
    <p:extLst>
      <p:ext uri="{BB962C8B-B14F-4D97-AF65-F5344CB8AC3E}">
        <p14:creationId xmlns:p14="http://schemas.microsoft.com/office/powerpoint/2010/main" val="2780242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View from the Top</a:t>
            </a:r>
          </a:p>
        </p:txBody>
      </p:sp>
      <p:sp>
        <p:nvSpPr>
          <p:cNvPr id="5" name="Text Placeholder 4"/>
          <p:cNvSpPr>
            <a:spLocks noGrp="1"/>
          </p:cNvSpPr>
          <p:nvPr>
            <p:ph type="body" sz="quarter" idx="10"/>
          </p:nvPr>
        </p:nvSpPr>
        <p:spPr>
          <a:xfrm>
            <a:off x="598488" y="1251437"/>
            <a:ext cx="7913687" cy="1506753"/>
          </a:xfrm>
        </p:spPr>
        <p:txBody>
          <a:bodyPr>
            <a:normAutofit/>
          </a:bodyPr>
          <a:lstStyle/>
          <a:p>
            <a:pPr marL="0" indent="0">
              <a:buNone/>
            </a:pPr>
            <a:r>
              <a:rPr lang="en-US" sz="3600" u="sng" dirty="0"/>
              <a:t>Envy</a:t>
            </a:r>
          </a:p>
          <a:p>
            <a:pPr marL="0" indent="0">
              <a:buNone/>
            </a:pPr>
            <a:endParaRPr lang="en-US" sz="1050" dirty="0"/>
          </a:p>
          <a:p>
            <a:pPr marL="0" indent="0">
              <a:buNone/>
            </a:pPr>
            <a:r>
              <a:rPr lang="en-US" sz="3600" b="1" dirty="0"/>
              <a:t>- </a:t>
            </a:r>
            <a:r>
              <a:rPr lang="en-US" sz="3600" b="1" dirty="0" err="1"/>
              <a:t>Ecc</a:t>
            </a:r>
            <a:r>
              <a:rPr lang="en-US" sz="3600" b="1" dirty="0"/>
              <a:t>. 4:6</a:t>
            </a:r>
          </a:p>
        </p:txBody>
      </p:sp>
      <p:pic>
        <p:nvPicPr>
          <p:cNvPr id="3" name="Picture 2">
            <a:extLst>
              <a:ext uri="{FF2B5EF4-FFF2-40B4-BE49-F238E27FC236}">
                <a16:creationId xmlns:a16="http://schemas.microsoft.com/office/drawing/2014/main" id="{EEA1FA9F-DB8D-7C28-8CC3-BED4582C1A97}"/>
              </a:ext>
            </a:extLst>
          </p:cNvPr>
          <p:cNvPicPr>
            <a:picLocks noChangeAspect="1"/>
          </p:cNvPicPr>
          <p:nvPr/>
        </p:nvPicPr>
        <p:blipFill>
          <a:blip r:embed="rId2"/>
          <a:stretch>
            <a:fillRect/>
          </a:stretch>
        </p:blipFill>
        <p:spPr>
          <a:xfrm>
            <a:off x="0" y="3574627"/>
            <a:ext cx="9144000" cy="1362894"/>
          </a:xfrm>
          <a:prstGeom prst="rect">
            <a:avLst/>
          </a:prstGeom>
        </p:spPr>
      </p:pic>
    </p:spTree>
    <p:extLst>
      <p:ext uri="{BB962C8B-B14F-4D97-AF65-F5344CB8AC3E}">
        <p14:creationId xmlns:p14="http://schemas.microsoft.com/office/powerpoint/2010/main" val="154978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be Satisfied </a:t>
            </a:r>
          </a:p>
        </p:txBody>
      </p:sp>
      <p:sp>
        <p:nvSpPr>
          <p:cNvPr id="5" name="Text Placeholder 4"/>
          <p:cNvSpPr>
            <a:spLocks noGrp="1"/>
          </p:cNvSpPr>
          <p:nvPr>
            <p:ph type="body" sz="quarter" idx="10"/>
          </p:nvPr>
        </p:nvSpPr>
        <p:spPr>
          <a:xfrm>
            <a:off x="598488" y="1251437"/>
            <a:ext cx="7913687" cy="1320313"/>
          </a:xfrm>
        </p:spPr>
        <p:txBody>
          <a:bodyPr>
            <a:normAutofit/>
          </a:bodyPr>
          <a:lstStyle/>
          <a:p>
            <a:pPr marL="742950" indent="-742950">
              <a:buFont typeface="+mj-lt"/>
              <a:buAutoNum type="arabicPeriod"/>
            </a:pPr>
            <a:r>
              <a:rPr lang="en-US" sz="4000" b="1" dirty="0"/>
              <a:t>Keep your eyes on your own stuff. </a:t>
            </a:r>
          </a:p>
        </p:txBody>
      </p:sp>
      <p:pic>
        <p:nvPicPr>
          <p:cNvPr id="3" name="Picture 2">
            <a:extLst>
              <a:ext uri="{FF2B5EF4-FFF2-40B4-BE49-F238E27FC236}">
                <a16:creationId xmlns:a16="http://schemas.microsoft.com/office/drawing/2014/main" id="{01D8AAE0-4F29-F986-93D2-D0F22D8C8BC2}"/>
              </a:ext>
            </a:extLst>
          </p:cNvPr>
          <p:cNvPicPr>
            <a:picLocks noChangeAspect="1"/>
          </p:cNvPicPr>
          <p:nvPr/>
        </p:nvPicPr>
        <p:blipFill>
          <a:blip r:embed="rId3"/>
          <a:stretch>
            <a:fillRect/>
          </a:stretch>
        </p:blipFill>
        <p:spPr>
          <a:xfrm>
            <a:off x="0" y="3336798"/>
            <a:ext cx="9144000" cy="1530096"/>
          </a:xfrm>
          <a:prstGeom prst="rect">
            <a:avLst/>
          </a:prstGeom>
        </p:spPr>
      </p:pic>
    </p:spTree>
    <p:extLst>
      <p:ext uri="{BB962C8B-B14F-4D97-AF65-F5344CB8AC3E}">
        <p14:creationId xmlns:p14="http://schemas.microsoft.com/office/powerpoint/2010/main" val="2104283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be Satisfied </a:t>
            </a:r>
          </a:p>
        </p:txBody>
      </p:sp>
      <p:sp>
        <p:nvSpPr>
          <p:cNvPr id="5" name="Text Placeholder 4"/>
          <p:cNvSpPr>
            <a:spLocks noGrp="1"/>
          </p:cNvSpPr>
          <p:nvPr>
            <p:ph type="body" sz="quarter" idx="10"/>
          </p:nvPr>
        </p:nvSpPr>
        <p:spPr>
          <a:xfrm>
            <a:off x="598488" y="1251437"/>
            <a:ext cx="7913687" cy="1836537"/>
          </a:xfrm>
        </p:spPr>
        <p:txBody>
          <a:bodyPr>
            <a:normAutofit lnSpcReduction="10000"/>
          </a:bodyPr>
          <a:lstStyle/>
          <a:p>
            <a:pPr marL="742950" indent="-742950">
              <a:buFont typeface="+mj-lt"/>
              <a:buAutoNum type="arabicPeriod"/>
            </a:pPr>
            <a:r>
              <a:rPr lang="en-US" sz="3020" dirty="0"/>
              <a:t>Keep your eyes on your own stuff. </a:t>
            </a:r>
          </a:p>
          <a:p>
            <a:pPr marL="742950" indent="-742950">
              <a:buFont typeface="+mj-lt"/>
              <a:buAutoNum type="arabicPeriod"/>
            </a:pPr>
            <a:r>
              <a:rPr lang="en-US" sz="4000" b="1" dirty="0"/>
              <a:t>Give thanks for what you have. </a:t>
            </a:r>
          </a:p>
        </p:txBody>
      </p:sp>
      <p:pic>
        <p:nvPicPr>
          <p:cNvPr id="3" name="Picture 2">
            <a:extLst>
              <a:ext uri="{FF2B5EF4-FFF2-40B4-BE49-F238E27FC236}">
                <a16:creationId xmlns:a16="http://schemas.microsoft.com/office/drawing/2014/main" id="{06CB9470-B021-4299-8E43-579A469DAC6B}"/>
              </a:ext>
            </a:extLst>
          </p:cNvPr>
          <p:cNvPicPr>
            <a:picLocks noChangeAspect="1"/>
          </p:cNvPicPr>
          <p:nvPr/>
        </p:nvPicPr>
        <p:blipFill>
          <a:blip r:embed="rId3"/>
          <a:stretch>
            <a:fillRect/>
          </a:stretch>
        </p:blipFill>
        <p:spPr>
          <a:xfrm>
            <a:off x="0" y="3645893"/>
            <a:ext cx="9144000" cy="1291628"/>
          </a:xfrm>
          <a:prstGeom prst="rect">
            <a:avLst/>
          </a:prstGeom>
        </p:spPr>
      </p:pic>
    </p:spTree>
    <p:extLst>
      <p:ext uri="{BB962C8B-B14F-4D97-AF65-F5344CB8AC3E}">
        <p14:creationId xmlns:p14="http://schemas.microsoft.com/office/powerpoint/2010/main" val="3564775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be Satisfied </a:t>
            </a:r>
          </a:p>
        </p:txBody>
      </p:sp>
      <p:sp>
        <p:nvSpPr>
          <p:cNvPr id="5" name="Text Placeholder 4"/>
          <p:cNvSpPr>
            <a:spLocks noGrp="1"/>
          </p:cNvSpPr>
          <p:nvPr>
            <p:ph type="body" sz="quarter" idx="10"/>
          </p:nvPr>
        </p:nvSpPr>
        <p:spPr/>
        <p:txBody>
          <a:bodyPr>
            <a:normAutofit fontScale="85000" lnSpcReduction="20000"/>
          </a:bodyPr>
          <a:lstStyle/>
          <a:p>
            <a:pPr marL="742950" indent="-742950">
              <a:lnSpc>
                <a:spcPct val="150000"/>
              </a:lnSpc>
              <a:buFont typeface="+mj-lt"/>
              <a:buAutoNum type="arabicPeriod"/>
            </a:pPr>
            <a:r>
              <a:rPr lang="en-US" sz="3600" dirty="0"/>
              <a:t>Keep your eyes on your own stuff. </a:t>
            </a:r>
          </a:p>
          <a:p>
            <a:pPr marL="742950" indent="-742950">
              <a:lnSpc>
                <a:spcPct val="150000"/>
              </a:lnSpc>
              <a:buFont typeface="+mj-lt"/>
              <a:buAutoNum type="arabicPeriod"/>
            </a:pPr>
            <a:r>
              <a:rPr lang="en-US" sz="3600" dirty="0"/>
              <a:t>Give thanks for what you have.</a:t>
            </a:r>
          </a:p>
          <a:p>
            <a:pPr marL="742950" indent="-742950">
              <a:lnSpc>
                <a:spcPct val="150000"/>
              </a:lnSpc>
              <a:buFont typeface="+mj-lt"/>
              <a:buAutoNum type="arabicPeriod"/>
            </a:pPr>
            <a:r>
              <a:rPr lang="en-US" sz="4000" b="1" dirty="0"/>
              <a:t>Ask for what you need instead of complaining about what you don’t have.  </a:t>
            </a:r>
          </a:p>
        </p:txBody>
      </p:sp>
    </p:spTree>
    <p:extLst>
      <p:ext uri="{BB962C8B-B14F-4D97-AF65-F5344CB8AC3E}">
        <p14:creationId xmlns:p14="http://schemas.microsoft.com/office/powerpoint/2010/main" val="2684111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lnSpcReduction="10000"/>
          </a:bodyPr>
          <a:lstStyle/>
          <a:p>
            <a:r>
              <a:rPr lang="en-US" dirty="0"/>
              <a:t>What is the source of quarrels and conflicts among you? Is not the source your pleasures that wage war in your members? You lust and do not have; so you commit murder. You are envious and cannot obtain; so you fight and quarrel. You do not have because you do not ask.</a:t>
            </a:r>
          </a:p>
        </p:txBody>
      </p:sp>
      <p:sp>
        <p:nvSpPr>
          <p:cNvPr id="5" name="Text Placeholder 4"/>
          <p:cNvSpPr>
            <a:spLocks noGrp="1"/>
          </p:cNvSpPr>
          <p:nvPr>
            <p:ph type="body" sz="quarter" idx="11"/>
          </p:nvPr>
        </p:nvSpPr>
        <p:spPr/>
        <p:txBody>
          <a:bodyPr/>
          <a:lstStyle/>
          <a:p>
            <a:r>
              <a:rPr lang="en-US" dirty="0"/>
              <a:t>- James 4:1-2</a:t>
            </a:r>
          </a:p>
        </p:txBody>
      </p:sp>
    </p:spTree>
    <p:extLst>
      <p:ext uri="{BB962C8B-B14F-4D97-AF65-F5344CB8AC3E}">
        <p14:creationId xmlns:p14="http://schemas.microsoft.com/office/powerpoint/2010/main" val="44547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person running&#10;&#10;Description automatically generated">
            <a:extLst>
              <a:ext uri="{FF2B5EF4-FFF2-40B4-BE49-F238E27FC236}">
                <a16:creationId xmlns:a16="http://schemas.microsoft.com/office/drawing/2014/main" id="{D6AA9E52-D12C-600A-1F5C-6630F296CDBA}"/>
              </a:ext>
            </a:extLst>
          </p:cNvPr>
          <p:cNvPicPr>
            <a:picLocks noChangeAspect="1"/>
          </p:cNvPicPr>
          <p:nvPr/>
        </p:nvPicPr>
        <p:blipFill>
          <a:blip r:embed="rId2"/>
          <a:stretch>
            <a:fillRect/>
          </a:stretch>
        </p:blipFill>
        <p:spPr>
          <a:xfrm>
            <a:off x="0" y="0"/>
            <a:ext cx="2412724" cy="2412724"/>
          </a:xfrm>
          <a:prstGeom prst="rect">
            <a:avLst/>
          </a:prstGeom>
        </p:spPr>
      </p:pic>
      <p:sp>
        <p:nvSpPr>
          <p:cNvPr id="2" name="Title 1">
            <a:extLst>
              <a:ext uri="{FF2B5EF4-FFF2-40B4-BE49-F238E27FC236}">
                <a16:creationId xmlns:a16="http://schemas.microsoft.com/office/drawing/2014/main" id="{066698B7-A3DA-C137-44BB-E00A07A6E957}"/>
              </a:ext>
            </a:extLst>
          </p:cNvPr>
          <p:cNvSpPr>
            <a:spLocks noGrp="1"/>
          </p:cNvSpPr>
          <p:nvPr>
            <p:ph type="title"/>
          </p:nvPr>
        </p:nvSpPr>
        <p:spPr>
          <a:xfrm>
            <a:off x="615285" y="1"/>
            <a:ext cx="7913430" cy="5143500"/>
          </a:xfrm>
        </p:spPr>
        <p:txBody>
          <a:bodyPr>
            <a:noAutofit/>
          </a:bodyPr>
          <a:lstStyle/>
          <a:p>
            <a:r>
              <a:rPr lang="en-US" sz="3200" dirty="0"/>
              <a:t>New Coming Soon:</a:t>
            </a:r>
            <a:br>
              <a:rPr lang="en-US" sz="3200" dirty="0"/>
            </a:br>
            <a:r>
              <a:rPr lang="en-US" sz="3200" dirty="0"/>
              <a:t>Ecclesiastes: </a:t>
            </a:r>
            <a:br>
              <a:rPr lang="en-US" sz="3200" dirty="0"/>
            </a:br>
            <a:r>
              <a:rPr lang="en-US" sz="3200" dirty="0"/>
              <a:t>A Striving After the Wind</a:t>
            </a:r>
            <a:br>
              <a:rPr lang="en-US" sz="3200" dirty="0"/>
            </a:br>
            <a:br>
              <a:rPr lang="en-US" sz="3200" dirty="0"/>
            </a:br>
            <a:r>
              <a:rPr lang="en-US" sz="2800" dirty="0"/>
              <a:t>Wednesdays</a:t>
            </a:r>
            <a:br>
              <a:rPr lang="en-US" sz="2800" dirty="0"/>
            </a:br>
            <a:r>
              <a:rPr lang="en-US" sz="2800" dirty="0"/>
              <a:t>through November 8th </a:t>
            </a:r>
            <a:br>
              <a:rPr lang="en-US" sz="2800" dirty="0"/>
            </a:br>
            <a:r>
              <a:rPr lang="en-US" sz="2800" dirty="0"/>
              <a:t>On Zoom @ 6:15 p.m.</a:t>
            </a:r>
            <a:br>
              <a:rPr lang="en-US" sz="2800" dirty="0"/>
            </a:br>
            <a:r>
              <a:rPr lang="en-US" sz="2400" b="0" dirty="0"/>
              <a:t> </a:t>
            </a:r>
            <a:br>
              <a:rPr lang="en-US" sz="3200" dirty="0"/>
            </a:br>
            <a:r>
              <a:rPr lang="en-US" sz="1800" b="0" spc="0" dirty="0"/>
              <a:t>Free PDF Book &amp; Student Workbook available for download at</a:t>
            </a:r>
            <a:r>
              <a:rPr lang="en-US" sz="2400" b="0" spc="0" dirty="0"/>
              <a:t> </a:t>
            </a:r>
            <a:br>
              <a:rPr lang="en-US" sz="3200" dirty="0"/>
            </a:br>
            <a:r>
              <a:rPr lang="en-US" sz="2000" spc="300" dirty="0">
                <a:hlinkClick r:id="rId3"/>
              </a:rPr>
              <a:t>www.BarrysBureau.com/Ecclesiastes.html</a:t>
            </a:r>
            <a:br>
              <a:rPr lang="en-US" sz="2000" spc="300" dirty="0"/>
            </a:br>
            <a:r>
              <a:rPr lang="en-US" sz="2000" spc="300" dirty="0"/>
              <a:t>Barry Johnson, Sr. - Facilitating</a:t>
            </a:r>
          </a:p>
        </p:txBody>
      </p:sp>
      <p:pic>
        <p:nvPicPr>
          <p:cNvPr id="6" name="Picture 5" descr="A qr code with a logo&#10;&#10;Description automatically generated">
            <a:extLst>
              <a:ext uri="{FF2B5EF4-FFF2-40B4-BE49-F238E27FC236}">
                <a16:creationId xmlns:a16="http://schemas.microsoft.com/office/drawing/2014/main" id="{A1D2255F-DD18-8CE4-8C3F-EA7FCBDF5375}"/>
              </a:ext>
            </a:extLst>
          </p:cNvPr>
          <p:cNvPicPr>
            <a:picLocks noChangeAspect="1"/>
          </p:cNvPicPr>
          <p:nvPr/>
        </p:nvPicPr>
        <p:blipFill>
          <a:blip r:embed="rId4"/>
          <a:stretch>
            <a:fillRect/>
          </a:stretch>
        </p:blipFill>
        <p:spPr>
          <a:xfrm>
            <a:off x="6731276" y="0"/>
            <a:ext cx="2412724" cy="2412724"/>
          </a:xfrm>
          <a:prstGeom prst="rect">
            <a:avLst/>
          </a:prstGeom>
        </p:spPr>
      </p:pic>
    </p:spTree>
    <p:extLst>
      <p:ext uri="{BB962C8B-B14F-4D97-AF65-F5344CB8AC3E}">
        <p14:creationId xmlns:p14="http://schemas.microsoft.com/office/powerpoint/2010/main" val="77342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3221" y="429599"/>
            <a:ext cx="7473085" cy="1609064"/>
          </a:xfrm>
        </p:spPr>
        <p:txBody>
          <a:bodyPr anchor="t">
            <a:normAutofit/>
          </a:bodyPr>
          <a:lstStyle/>
          <a:p>
            <a:r>
              <a:rPr lang="en-US" dirty="0"/>
              <a:t>You ask and do not receive, because you ask with wrong motives, so that you may spend it on your pleasures.</a:t>
            </a:r>
          </a:p>
        </p:txBody>
      </p:sp>
      <p:sp>
        <p:nvSpPr>
          <p:cNvPr id="5" name="Text Placeholder 4"/>
          <p:cNvSpPr>
            <a:spLocks noGrp="1"/>
          </p:cNvSpPr>
          <p:nvPr>
            <p:ph type="body" sz="quarter" idx="11"/>
          </p:nvPr>
        </p:nvSpPr>
        <p:spPr>
          <a:xfrm>
            <a:off x="833143" y="2069972"/>
            <a:ext cx="4156042" cy="522988"/>
          </a:xfrm>
        </p:spPr>
        <p:txBody>
          <a:bodyPr/>
          <a:lstStyle/>
          <a:p>
            <a:r>
              <a:rPr lang="en-US" dirty="0"/>
              <a:t>- James 4:3</a:t>
            </a:r>
          </a:p>
        </p:txBody>
      </p:sp>
      <p:pic>
        <p:nvPicPr>
          <p:cNvPr id="3" name="Picture 2">
            <a:extLst>
              <a:ext uri="{FF2B5EF4-FFF2-40B4-BE49-F238E27FC236}">
                <a16:creationId xmlns:a16="http://schemas.microsoft.com/office/drawing/2014/main" id="{9B8F7EC5-2D34-ED2A-C23F-DCBF42E612E0}"/>
              </a:ext>
            </a:extLst>
          </p:cNvPr>
          <p:cNvPicPr>
            <a:picLocks noChangeAspect="1"/>
          </p:cNvPicPr>
          <p:nvPr/>
        </p:nvPicPr>
        <p:blipFill>
          <a:blip r:embed="rId3"/>
          <a:stretch>
            <a:fillRect/>
          </a:stretch>
        </p:blipFill>
        <p:spPr>
          <a:xfrm>
            <a:off x="0" y="3444152"/>
            <a:ext cx="9144000" cy="1133307"/>
          </a:xfrm>
          <a:prstGeom prst="rect">
            <a:avLst/>
          </a:prstGeom>
        </p:spPr>
      </p:pic>
    </p:spTree>
    <p:extLst>
      <p:ext uri="{BB962C8B-B14F-4D97-AF65-F5344CB8AC3E}">
        <p14:creationId xmlns:p14="http://schemas.microsoft.com/office/powerpoint/2010/main" val="4060426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View from the Top</a:t>
            </a:r>
          </a:p>
        </p:txBody>
      </p:sp>
      <p:sp>
        <p:nvSpPr>
          <p:cNvPr id="5" name="Text Placeholder 4"/>
          <p:cNvSpPr>
            <a:spLocks noGrp="1"/>
          </p:cNvSpPr>
          <p:nvPr>
            <p:ph type="body" sz="quarter" idx="10"/>
          </p:nvPr>
        </p:nvSpPr>
        <p:spPr/>
        <p:txBody>
          <a:bodyPr>
            <a:normAutofit fontScale="92500" lnSpcReduction="10000"/>
          </a:bodyPr>
          <a:lstStyle/>
          <a:p>
            <a:pPr marL="0" indent="0">
              <a:buNone/>
            </a:pPr>
            <a:r>
              <a:rPr lang="en-US" sz="3600" u="sng" dirty="0"/>
              <a:t>Disillusionment </a:t>
            </a:r>
          </a:p>
          <a:p>
            <a:pPr marL="0" indent="0">
              <a:buNone/>
            </a:pPr>
            <a:endParaRPr lang="en-US" sz="1050" dirty="0"/>
          </a:p>
          <a:p>
            <a:pPr marL="0" indent="0">
              <a:buNone/>
            </a:pPr>
            <a:r>
              <a:rPr lang="en-US" sz="3600" dirty="0"/>
              <a:t>Submit therefore to God. Resist the devil and he will flee from you. Draw near to God and He will draw near to you. Cleanse your hands, you sinners; and purify your hearts, you double-minded.</a:t>
            </a:r>
          </a:p>
          <a:p>
            <a:pPr marL="0" indent="0">
              <a:buNone/>
            </a:pPr>
            <a:r>
              <a:rPr lang="en-US" sz="3600" b="1" dirty="0"/>
              <a:t>- </a:t>
            </a:r>
            <a:r>
              <a:rPr lang="en-US" sz="3600" b="1" dirty="0" err="1"/>
              <a:t>Ecc</a:t>
            </a:r>
            <a:r>
              <a:rPr lang="en-US" sz="3600" b="1" dirty="0"/>
              <a:t>. 4:7-8</a:t>
            </a:r>
          </a:p>
        </p:txBody>
      </p:sp>
    </p:spTree>
    <p:extLst>
      <p:ext uri="{BB962C8B-B14F-4D97-AF65-F5344CB8AC3E}">
        <p14:creationId xmlns:p14="http://schemas.microsoft.com/office/powerpoint/2010/main" val="3198725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View from the Top</a:t>
            </a:r>
          </a:p>
        </p:txBody>
      </p:sp>
      <p:sp>
        <p:nvSpPr>
          <p:cNvPr id="5" name="Text Placeholder 4"/>
          <p:cNvSpPr>
            <a:spLocks noGrp="1"/>
          </p:cNvSpPr>
          <p:nvPr>
            <p:ph type="body" sz="quarter" idx="10"/>
          </p:nvPr>
        </p:nvSpPr>
        <p:spPr>
          <a:xfrm>
            <a:off x="598488" y="1251437"/>
            <a:ext cx="7913687" cy="1506753"/>
          </a:xfrm>
        </p:spPr>
        <p:txBody>
          <a:bodyPr>
            <a:normAutofit/>
          </a:bodyPr>
          <a:lstStyle/>
          <a:p>
            <a:pPr marL="0" indent="0">
              <a:buNone/>
            </a:pPr>
            <a:r>
              <a:rPr lang="en-US" sz="3600" u="sng" dirty="0"/>
              <a:t>Disillusionment </a:t>
            </a:r>
          </a:p>
          <a:p>
            <a:pPr marL="0" indent="0">
              <a:buNone/>
            </a:pPr>
            <a:endParaRPr lang="en-US" sz="1050" dirty="0"/>
          </a:p>
          <a:p>
            <a:pPr marL="0" indent="0">
              <a:buNone/>
            </a:pPr>
            <a:r>
              <a:rPr lang="en-US" sz="3600" b="1" dirty="0"/>
              <a:t>- </a:t>
            </a:r>
            <a:r>
              <a:rPr lang="en-US" sz="3600" b="1" dirty="0" err="1"/>
              <a:t>Ecc</a:t>
            </a:r>
            <a:r>
              <a:rPr lang="en-US" sz="3600" b="1" dirty="0"/>
              <a:t>. 4:7-8</a:t>
            </a:r>
          </a:p>
        </p:txBody>
      </p:sp>
      <p:pic>
        <p:nvPicPr>
          <p:cNvPr id="3" name="Picture 2">
            <a:extLst>
              <a:ext uri="{FF2B5EF4-FFF2-40B4-BE49-F238E27FC236}">
                <a16:creationId xmlns:a16="http://schemas.microsoft.com/office/drawing/2014/main" id="{10EAE586-08FF-9C1D-5467-3E90573014DA}"/>
              </a:ext>
            </a:extLst>
          </p:cNvPr>
          <p:cNvPicPr>
            <a:picLocks noChangeAspect="1"/>
          </p:cNvPicPr>
          <p:nvPr/>
        </p:nvPicPr>
        <p:blipFill>
          <a:blip r:embed="rId3"/>
          <a:stretch>
            <a:fillRect/>
          </a:stretch>
        </p:blipFill>
        <p:spPr>
          <a:xfrm>
            <a:off x="0" y="3749791"/>
            <a:ext cx="9144000" cy="1136201"/>
          </a:xfrm>
          <a:prstGeom prst="rect">
            <a:avLst/>
          </a:prstGeom>
        </p:spPr>
      </p:pic>
    </p:spTree>
    <p:extLst>
      <p:ext uri="{BB962C8B-B14F-4D97-AF65-F5344CB8AC3E}">
        <p14:creationId xmlns:p14="http://schemas.microsoft.com/office/powerpoint/2010/main" val="335131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Text Placeholder 2"/>
          <p:cNvSpPr>
            <a:spLocks noGrp="1"/>
          </p:cNvSpPr>
          <p:nvPr>
            <p:ph type="body" sz="quarter" idx="10"/>
          </p:nvPr>
        </p:nvSpPr>
        <p:spPr/>
        <p:txBody>
          <a:bodyPr>
            <a:normAutofit/>
          </a:bodyPr>
          <a:lstStyle/>
          <a:p>
            <a:pPr marL="514350" indent="-514350">
              <a:buFont typeface="+mj-lt"/>
              <a:buAutoNum type="arabicPeriod"/>
            </a:pPr>
            <a:r>
              <a:rPr lang="en-US" sz="4000" b="1" dirty="0"/>
              <a:t>Power Corrupts</a:t>
            </a:r>
          </a:p>
        </p:txBody>
      </p:sp>
      <p:pic>
        <p:nvPicPr>
          <p:cNvPr id="5" name="Picture 4">
            <a:extLst>
              <a:ext uri="{FF2B5EF4-FFF2-40B4-BE49-F238E27FC236}">
                <a16:creationId xmlns:a16="http://schemas.microsoft.com/office/drawing/2014/main" id="{22DD39D4-9A1E-0F1D-8304-B805A76EB36C}"/>
              </a:ext>
            </a:extLst>
          </p:cNvPr>
          <p:cNvPicPr>
            <a:picLocks noChangeAspect="1"/>
          </p:cNvPicPr>
          <p:nvPr/>
        </p:nvPicPr>
        <p:blipFill>
          <a:blip r:embed="rId3"/>
          <a:stretch>
            <a:fillRect/>
          </a:stretch>
        </p:blipFill>
        <p:spPr>
          <a:xfrm>
            <a:off x="0" y="3711844"/>
            <a:ext cx="9144000" cy="1181836"/>
          </a:xfrm>
          <a:prstGeom prst="rect">
            <a:avLst/>
          </a:prstGeom>
        </p:spPr>
      </p:pic>
    </p:spTree>
    <p:extLst>
      <p:ext uri="{BB962C8B-B14F-4D97-AF65-F5344CB8AC3E}">
        <p14:creationId xmlns:p14="http://schemas.microsoft.com/office/powerpoint/2010/main" val="1036724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Text Placeholder 2"/>
          <p:cNvSpPr>
            <a:spLocks noGrp="1"/>
          </p:cNvSpPr>
          <p:nvPr>
            <p:ph type="body" sz="quarter" idx="10"/>
          </p:nvPr>
        </p:nvSpPr>
        <p:spPr/>
        <p:txBody>
          <a:bodyPr/>
          <a:lstStyle/>
          <a:p>
            <a:pPr marL="514350" indent="-514350">
              <a:buFont typeface="+mj-lt"/>
              <a:buAutoNum type="arabicPeriod"/>
            </a:pPr>
            <a:r>
              <a:rPr lang="en-US" dirty="0"/>
              <a:t>Power Corrupts</a:t>
            </a:r>
          </a:p>
          <a:p>
            <a:pPr marL="514350" indent="-514350">
              <a:buFont typeface="+mj-lt"/>
              <a:buAutoNum type="arabicPeriod"/>
            </a:pPr>
            <a:r>
              <a:rPr lang="en-US" sz="4000" b="1" dirty="0"/>
              <a:t>The best success is contentment </a:t>
            </a:r>
          </a:p>
        </p:txBody>
      </p:sp>
      <p:pic>
        <p:nvPicPr>
          <p:cNvPr id="5" name="Picture 4">
            <a:extLst>
              <a:ext uri="{FF2B5EF4-FFF2-40B4-BE49-F238E27FC236}">
                <a16:creationId xmlns:a16="http://schemas.microsoft.com/office/drawing/2014/main" id="{75CA0D8F-DD6A-EBA1-AF4A-5CF73304ECAC}"/>
              </a:ext>
            </a:extLst>
          </p:cNvPr>
          <p:cNvPicPr>
            <a:picLocks noChangeAspect="1"/>
          </p:cNvPicPr>
          <p:nvPr/>
        </p:nvPicPr>
        <p:blipFill>
          <a:blip r:embed="rId3"/>
          <a:stretch>
            <a:fillRect/>
          </a:stretch>
        </p:blipFill>
        <p:spPr>
          <a:xfrm>
            <a:off x="0" y="4292374"/>
            <a:ext cx="9144000" cy="653579"/>
          </a:xfrm>
          <a:prstGeom prst="rect">
            <a:avLst/>
          </a:prstGeom>
        </p:spPr>
      </p:pic>
    </p:spTree>
    <p:extLst>
      <p:ext uri="{BB962C8B-B14F-4D97-AF65-F5344CB8AC3E}">
        <p14:creationId xmlns:p14="http://schemas.microsoft.com/office/powerpoint/2010/main" val="2746321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Text Placeholder 2"/>
          <p:cNvSpPr>
            <a:spLocks noGrp="1"/>
          </p:cNvSpPr>
          <p:nvPr>
            <p:ph type="body" sz="quarter" idx="10"/>
          </p:nvPr>
        </p:nvSpPr>
        <p:spPr/>
        <p:txBody>
          <a:bodyPr/>
          <a:lstStyle/>
          <a:p>
            <a:pPr marL="514350" indent="-514350">
              <a:buFont typeface="+mj-lt"/>
              <a:buAutoNum type="arabicPeriod"/>
            </a:pPr>
            <a:r>
              <a:rPr lang="en-US" dirty="0"/>
              <a:t>Power Corrupts</a:t>
            </a:r>
          </a:p>
          <a:p>
            <a:pPr marL="514350" indent="-514350">
              <a:buFont typeface="+mj-lt"/>
              <a:buAutoNum type="arabicPeriod"/>
            </a:pPr>
            <a:r>
              <a:rPr lang="en-US" dirty="0"/>
              <a:t>The best success is contentment</a:t>
            </a:r>
          </a:p>
          <a:p>
            <a:pPr marL="514350" indent="-514350">
              <a:buFont typeface="+mj-lt"/>
              <a:buAutoNum type="arabicPeriod"/>
            </a:pPr>
            <a:r>
              <a:rPr lang="en-US" sz="4000" b="1" dirty="0"/>
              <a:t>Life at the top is often lonely  </a:t>
            </a:r>
          </a:p>
        </p:txBody>
      </p:sp>
      <p:pic>
        <p:nvPicPr>
          <p:cNvPr id="7" name="Picture 6">
            <a:extLst>
              <a:ext uri="{FF2B5EF4-FFF2-40B4-BE49-F238E27FC236}">
                <a16:creationId xmlns:a16="http://schemas.microsoft.com/office/drawing/2014/main" id="{22484FA3-8CC5-8E07-5011-1E75B638247A}"/>
              </a:ext>
            </a:extLst>
          </p:cNvPr>
          <p:cNvPicPr>
            <a:picLocks noChangeAspect="1"/>
          </p:cNvPicPr>
          <p:nvPr/>
        </p:nvPicPr>
        <p:blipFill>
          <a:blip r:embed="rId3"/>
          <a:stretch>
            <a:fillRect/>
          </a:stretch>
        </p:blipFill>
        <p:spPr>
          <a:xfrm>
            <a:off x="-17055" y="4352825"/>
            <a:ext cx="9144000" cy="365273"/>
          </a:xfrm>
          <a:prstGeom prst="rect">
            <a:avLst/>
          </a:prstGeom>
        </p:spPr>
      </p:pic>
    </p:spTree>
    <p:extLst>
      <p:ext uri="{BB962C8B-B14F-4D97-AF65-F5344CB8AC3E}">
        <p14:creationId xmlns:p14="http://schemas.microsoft.com/office/powerpoint/2010/main" val="117399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Text Placeholder 2"/>
          <p:cNvSpPr>
            <a:spLocks noGrp="1"/>
          </p:cNvSpPr>
          <p:nvPr>
            <p:ph type="body" sz="quarter" idx="10"/>
          </p:nvPr>
        </p:nvSpPr>
        <p:spPr/>
        <p:txBody>
          <a:bodyPr>
            <a:normAutofit/>
          </a:bodyPr>
          <a:lstStyle/>
          <a:p>
            <a:r>
              <a:rPr lang="en-US" sz="4000" b="1" dirty="0"/>
              <a:t>Competition is useful to produce Excellence. </a:t>
            </a:r>
          </a:p>
        </p:txBody>
      </p:sp>
    </p:spTree>
    <p:extLst>
      <p:ext uri="{BB962C8B-B14F-4D97-AF65-F5344CB8AC3E}">
        <p14:creationId xmlns:p14="http://schemas.microsoft.com/office/powerpoint/2010/main" val="4069362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Text Placeholder 2"/>
          <p:cNvSpPr>
            <a:spLocks noGrp="1"/>
          </p:cNvSpPr>
          <p:nvPr>
            <p:ph type="body" sz="quarter" idx="10"/>
          </p:nvPr>
        </p:nvSpPr>
        <p:spPr/>
        <p:txBody>
          <a:bodyPr>
            <a:normAutofit/>
          </a:bodyPr>
          <a:lstStyle/>
          <a:p>
            <a:r>
              <a:rPr lang="en-US" sz="3020" dirty="0"/>
              <a:t>Competition is useful to produce Excellence. </a:t>
            </a:r>
          </a:p>
          <a:p>
            <a:r>
              <a:rPr lang="en-US" sz="4000" b="1" dirty="0"/>
              <a:t>Power should be used to bless the powerless. </a:t>
            </a:r>
          </a:p>
        </p:txBody>
      </p:sp>
    </p:spTree>
    <p:extLst>
      <p:ext uri="{BB962C8B-B14F-4D97-AF65-F5344CB8AC3E}">
        <p14:creationId xmlns:p14="http://schemas.microsoft.com/office/powerpoint/2010/main" val="3375036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Text Placeholder 2"/>
          <p:cNvSpPr>
            <a:spLocks noGrp="1"/>
          </p:cNvSpPr>
          <p:nvPr>
            <p:ph type="body" sz="quarter" idx="10"/>
          </p:nvPr>
        </p:nvSpPr>
        <p:spPr/>
        <p:txBody>
          <a:bodyPr>
            <a:normAutofit/>
          </a:bodyPr>
          <a:lstStyle/>
          <a:p>
            <a:r>
              <a:rPr lang="en-US" sz="3020" dirty="0"/>
              <a:t>Competition is useful to produce Excellence. </a:t>
            </a:r>
          </a:p>
          <a:p>
            <a:r>
              <a:rPr lang="en-US" sz="3020" dirty="0"/>
              <a:t>Power should be used to bless the powerless. </a:t>
            </a:r>
          </a:p>
          <a:p>
            <a:r>
              <a:rPr lang="en-US" sz="4000" b="1" dirty="0"/>
              <a:t>Wealth is a stewardship from God. </a:t>
            </a:r>
          </a:p>
        </p:txBody>
      </p:sp>
    </p:spTree>
    <p:extLst>
      <p:ext uri="{BB962C8B-B14F-4D97-AF65-F5344CB8AC3E}">
        <p14:creationId xmlns:p14="http://schemas.microsoft.com/office/powerpoint/2010/main" val="3254486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a:t>
            </a:r>
          </a:p>
        </p:txBody>
      </p:sp>
      <p:sp>
        <p:nvSpPr>
          <p:cNvPr id="3" name="Text Placeholder 2"/>
          <p:cNvSpPr>
            <a:spLocks noGrp="1"/>
          </p:cNvSpPr>
          <p:nvPr>
            <p:ph type="body" sz="quarter" idx="10"/>
          </p:nvPr>
        </p:nvSpPr>
        <p:spPr>
          <a:xfrm>
            <a:off x="598488" y="1251437"/>
            <a:ext cx="7913687" cy="1686635"/>
          </a:xfrm>
        </p:spPr>
        <p:txBody>
          <a:bodyPr>
            <a:normAutofit/>
          </a:bodyPr>
          <a:lstStyle/>
          <a:p>
            <a:r>
              <a:rPr lang="en-US" sz="3020" dirty="0"/>
              <a:t>Aim for contentment</a:t>
            </a:r>
          </a:p>
          <a:p>
            <a:r>
              <a:rPr lang="en-US" sz="3020" dirty="0"/>
              <a:t>Strive to be useful</a:t>
            </a:r>
          </a:p>
          <a:p>
            <a:r>
              <a:rPr lang="en-US" sz="3020" dirty="0"/>
              <a:t>Work at being faithful</a:t>
            </a:r>
          </a:p>
        </p:txBody>
      </p:sp>
      <p:pic>
        <p:nvPicPr>
          <p:cNvPr id="5" name="Picture 4">
            <a:extLst>
              <a:ext uri="{FF2B5EF4-FFF2-40B4-BE49-F238E27FC236}">
                <a16:creationId xmlns:a16="http://schemas.microsoft.com/office/drawing/2014/main" id="{F7ED414E-C384-1527-0A35-59661E7D1585}"/>
              </a:ext>
            </a:extLst>
          </p:cNvPr>
          <p:cNvPicPr>
            <a:picLocks noChangeAspect="1"/>
          </p:cNvPicPr>
          <p:nvPr/>
        </p:nvPicPr>
        <p:blipFill>
          <a:blip r:embed="rId3"/>
          <a:stretch>
            <a:fillRect/>
          </a:stretch>
        </p:blipFill>
        <p:spPr>
          <a:xfrm>
            <a:off x="-17055" y="4417418"/>
            <a:ext cx="9144000" cy="663921"/>
          </a:xfrm>
          <a:prstGeom prst="rect">
            <a:avLst/>
          </a:prstGeom>
        </p:spPr>
      </p:pic>
      <p:pic>
        <p:nvPicPr>
          <p:cNvPr id="7" name="Picture 6">
            <a:extLst>
              <a:ext uri="{FF2B5EF4-FFF2-40B4-BE49-F238E27FC236}">
                <a16:creationId xmlns:a16="http://schemas.microsoft.com/office/drawing/2014/main" id="{A0AACB74-664D-C1EF-29C2-48D9453358AB}"/>
              </a:ext>
            </a:extLst>
          </p:cNvPr>
          <p:cNvPicPr>
            <a:picLocks noChangeAspect="1"/>
          </p:cNvPicPr>
          <p:nvPr/>
        </p:nvPicPr>
        <p:blipFill>
          <a:blip r:embed="rId4"/>
          <a:stretch>
            <a:fillRect/>
          </a:stretch>
        </p:blipFill>
        <p:spPr>
          <a:xfrm>
            <a:off x="-17055" y="4045954"/>
            <a:ext cx="9144000" cy="309247"/>
          </a:xfrm>
          <a:prstGeom prst="rect">
            <a:avLst/>
          </a:prstGeom>
        </p:spPr>
      </p:pic>
      <p:pic>
        <p:nvPicPr>
          <p:cNvPr id="11" name="Picture 10">
            <a:extLst>
              <a:ext uri="{FF2B5EF4-FFF2-40B4-BE49-F238E27FC236}">
                <a16:creationId xmlns:a16="http://schemas.microsoft.com/office/drawing/2014/main" id="{43A6EAF2-34E5-640C-65E1-97CD97C293D7}"/>
              </a:ext>
            </a:extLst>
          </p:cNvPr>
          <p:cNvPicPr>
            <a:picLocks noChangeAspect="1"/>
          </p:cNvPicPr>
          <p:nvPr/>
        </p:nvPicPr>
        <p:blipFill>
          <a:blip r:embed="rId5"/>
          <a:stretch>
            <a:fillRect/>
          </a:stretch>
        </p:blipFill>
        <p:spPr>
          <a:xfrm>
            <a:off x="0" y="2865799"/>
            <a:ext cx="9144000" cy="1117938"/>
          </a:xfrm>
          <a:prstGeom prst="rect">
            <a:avLst/>
          </a:prstGeom>
        </p:spPr>
      </p:pic>
    </p:spTree>
    <p:extLst>
      <p:ext uri="{BB962C8B-B14F-4D97-AF65-F5344CB8AC3E}">
        <p14:creationId xmlns:p14="http://schemas.microsoft.com/office/powerpoint/2010/main" val="3346372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The Lonely Whine of the Top Dog</a:t>
            </a:r>
          </a:p>
        </p:txBody>
      </p:sp>
      <p:sp>
        <p:nvSpPr>
          <p:cNvPr id="4" name="Text Placeholder 3"/>
          <p:cNvSpPr>
            <a:spLocks noGrp="1"/>
          </p:cNvSpPr>
          <p:nvPr>
            <p:ph type="body" sz="quarter" idx="10"/>
          </p:nvPr>
        </p:nvSpPr>
        <p:spPr>
          <a:xfrm>
            <a:off x="598488" y="1251437"/>
            <a:ext cx="7913172" cy="3642243"/>
          </a:xfrm>
        </p:spPr>
        <p:txBody>
          <a:bodyPr/>
          <a:lstStyle/>
          <a:p>
            <a:pPr marL="0" indent="0">
              <a:buNone/>
            </a:pPr>
            <a:r>
              <a:rPr lang="en-US" dirty="0"/>
              <a:t>We have been inundated with books, seminars, courses, and speeches on the subject of top-level management and success-oriented leadership. The hype    has never been greater nor the lure     more effective. </a:t>
            </a:r>
          </a:p>
        </p:txBody>
      </p:sp>
    </p:spTree>
    <p:extLst>
      <p:ext uri="{BB962C8B-B14F-4D97-AF65-F5344CB8AC3E}">
        <p14:creationId xmlns:p14="http://schemas.microsoft.com/office/powerpoint/2010/main" val="2493831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The Lonely Whine of the Top Dog</a:t>
            </a:r>
          </a:p>
        </p:txBody>
      </p:sp>
      <p:sp>
        <p:nvSpPr>
          <p:cNvPr id="4" name="Text Placeholder 3"/>
          <p:cNvSpPr>
            <a:spLocks noGrp="1"/>
          </p:cNvSpPr>
          <p:nvPr>
            <p:ph type="body" sz="quarter" idx="10"/>
          </p:nvPr>
        </p:nvSpPr>
        <p:spPr>
          <a:xfrm>
            <a:off x="598488" y="1251437"/>
            <a:ext cx="7913172" cy="3642243"/>
          </a:xfrm>
        </p:spPr>
        <p:txBody>
          <a:bodyPr/>
          <a:lstStyle/>
          <a:p>
            <a:pPr marL="0" indent="0">
              <a:buNone/>
            </a:pPr>
            <a:r>
              <a:rPr lang="en-US" dirty="0"/>
              <a:t>Indeed, we have largely been convinced that the achievement of an impressive position brings lasting satisfaction and a liberating sense of pleasure. But for the executive, the proverbial pot of gold at the end of the rainbow is not what it appears to be. </a:t>
            </a:r>
          </a:p>
        </p:txBody>
      </p:sp>
    </p:spTree>
    <p:extLst>
      <p:ext uri="{BB962C8B-B14F-4D97-AF65-F5344CB8AC3E}">
        <p14:creationId xmlns:p14="http://schemas.microsoft.com/office/powerpoint/2010/main" val="3222382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The Lonely Whine of the Top Dog</a:t>
            </a:r>
          </a:p>
        </p:txBody>
      </p:sp>
      <p:sp>
        <p:nvSpPr>
          <p:cNvPr id="4" name="Text Placeholder 3"/>
          <p:cNvSpPr>
            <a:spLocks noGrp="1"/>
          </p:cNvSpPr>
          <p:nvPr>
            <p:ph type="body" sz="quarter" idx="10"/>
          </p:nvPr>
        </p:nvSpPr>
        <p:spPr>
          <a:xfrm>
            <a:off x="598488" y="1251437"/>
            <a:ext cx="7913172" cy="3642243"/>
          </a:xfrm>
        </p:spPr>
        <p:txBody>
          <a:bodyPr/>
          <a:lstStyle/>
          <a:p>
            <a:pPr marL="0" indent="0">
              <a:buNone/>
            </a:pPr>
            <a:r>
              <a:rPr lang="en-US" dirty="0"/>
              <a:t>More often than not, managers have head-on collisions with intense pressure, political rivalry, economic anxiety, and inescapable loneliness. </a:t>
            </a:r>
          </a:p>
        </p:txBody>
      </p:sp>
    </p:spTree>
    <p:extLst>
      <p:ext uri="{BB962C8B-B14F-4D97-AF65-F5344CB8AC3E}">
        <p14:creationId xmlns:p14="http://schemas.microsoft.com/office/powerpoint/2010/main" val="3192691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The Lonely Whine of the Top Dog</a:t>
            </a:r>
          </a:p>
        </p:txBody>
      </p:sp>
      <p:sp>
        <p:nvSpPr>
          <p:cNvPr id="4" name="Text Placeholder 3"/>
          <p:cNvSpPr>
            <a:spLocks noGrp="1"/>
          </p:cNvSpPr>
          <p:nvPr>
            <p:ph type="body" sz="quarter" idx="10"/>
          </p:nvPr>
        </p:nvSpPr>
        <p:spPr>
          <a:xfrm>
            <a:off x="598488" y="1251437"/>
            <a:ext cx="7913172" cy="3642243"/>
          </a:xfrm>
        </p:spPr>
        <p:txBody>
          <a:bodyPr/>
          <a:lstStyle/>
          <a:p>
            <a:pPr marL="0" indent="0">
              <a:buNone/>
            </a:pPr>
            <a:r>
              <a:rPr lang="en-US" dirty="0"/>
              <a:t>Centuries ago, King Solomon addressed the emptiness of those who make it to the top of their profession. His words live on today. They can make a difference in our lives if we will hear them well and heed their cry. </a:t>
            </a:r>
          </a:p>
        </p:txBody>
      </p:sp>
    </p:spTree>
    <p:extLst>
      <p:ext uri="{BB962C8B-B14F-4D97-AF65-F5344CB8AC3E}">
        <p14:creationId xmlns:p14="http://schemas.microsoft.com/office/powerpoint/2010/main" val="118029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16E4D-897B-01F8-AA6D-5BE16C2E0AC0}"/>
              </a:ext>
            </a:extLst>
          </p:cNvPr>
          <p:cNvSpPr>
            <a:spLocks noGrp="1"/>
          </p:cNvSpPr>
          <p:nvPr>
            <p:ph type="title"/>
          </p:nvPr>
        </p:nvSpPr>
        <p:spPr/>
        <p:txBody>
          <a:bodyPr/>
          <a:lstStyle/>
          <a:p>
            <a:r>
              <a:rPr lang="en-US" i="0" cap="all" dirty="0">
                <a:solidFill>
                  <a:schemeClr val="bg1"/>
                </a:solidFill>
                <a:effectLst/>
                <a:latin typeface="Montserrat" panose="00000500000000000000" pitchFamily="2" charset="0"/>
              </a:rPr>
              <a:t>QUESTION: </a:t>
            </a:r>
            <a:r>
              <a:rPr lang="en-US" b="0" i="0" cap="all" dirty="0">
                <a:solidFill>
                  <a:schemeClr val="bg1"/>
                </a:solidFill>
                <a:effectLst/>
                <a:latin typeface="Montserrat" panose="00000500000000000000" pitchFamily="2" charset="0"/>
              </a:rPr>
              <a:t>WHAT SHOULD BE THE MOTIVE BEHIND ALL OUR SKILL AND TOIL WE PUT TOWARD WORK?</a:t>
            </a:r>
            <a:endParaRPr lang="en-US" dirty="0">
              <a:solidFill>
                <a:schemeClr val="bg1"/>
              </a:solidFill>
            </a:endParaRPr>
          </a:p>
        </p:txBody>
      </p:sp>
    </p:spTree>
    <p:extLst>
      <p:ext uri="{BB962C8B-B14F-4D97-AF65-F5344CB8AC3E}">
        <p14:creationId xmlns:p14="http://schemas.microsoft.com/office/powerpoint/2010/main" val="3464293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5285" y="448055"/>
            <a:ext cx="7913430" cy="1345021"/>
          </a:xfrm>
        </p:spPr>
        <p:txBody>
          <a:bodyPr/>
          <a:lstStyle/>
          <a:p>
            <a:r>
              <a:rPr lang="en-US" dirty="0"/>
              <a:t>Solomon’s Rise to Power</a:t>
            </a:r>
          </a:p>
        </p:txBody>
      </p:sp>
      <p:pic>
        <p:nvPicPr>
          <p:cNvPr id="3" name="Picture 2">
            <a:extLst>
              <a:ext uri="{FF2B5EF4-FFF2-40B4-BE49-F238E27FC236}">
                <a16:creationId xmlns:a16="http://schemas.microsoft.com/office/drawing/2014/main" id="{BE7142E7-D569-DDBC-DFA7-30D31C441856}"/>
              </a:ext>
            </a:extLst>
          </p:cNvPr>
          <p:cNvPicPr>
            <a:picLocks noChangeAspect="1"/>
          </p:cNvPicPr>
          <p:nvPr/>
        </p:nvPicPr>
        <p:blipFill>
          <a:blip r:embed="rId2"/>
          <a:stretch>
            <a:fillRect/>
          </a:stretch>
        </p:blipFill>
        <p:spPr>
          <a:xfrm>
            <a:off x="0" y="1793077"/>
            <a:ext cx="9144000" cy="2756558"/>
          </a:xfrm>
          <a:prstGeom prst="rect">
            <a:avLst/>
          </a:prstGeom>
        </p:spPr>
      </p:pic>
    </p:spTree>
    <p:extLst>
      <p:ext uri="{BB962C8B-B14F-4D97-AF65-F5344CB8AC3E}">
        <p14:creationId xmlns:p14="http://schemas.microsoft.com/office/powerpoint/2010/main" val="2083973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View from the Top</a:t>
            </a:r>
          </a:p>
        </p:txBody>
      </p:sp>
      <p:sp>
        <p:nvSpPr>
          <p:cNvPr id="5" name="Text Placeholder 4"/>
          <p:cNvSpPr>
            <a:spLocks noGrp="1"/>
          </p:cNvSpPr>
          <p:nvPr>
            <p:ph type="body" sz="quarter" idx="10"/>
          </p:nvPr>
        </p:nvSpPr>
        <p:spPr>
          <a:xfrm>
            <a:off x="134911" y="1251437"/>
            <a:ext cx="8874177" cy="2950637"/>
          </a:xfrm>
        </p:spPr>
        <p:txBody>
          <a:bodyPr>
            <a:normAutofit fontScale="77500" lnSpcReduction="20000"/>
          </a:bodyPr>
          <a:lstStyle/>
          <a:p>
            <a:pPr marL="0" indent="0">
              <a:buNone/>
            </a:pPr>
            <a:r>
              <a:rPr lang="en-US" sz="3600" u="sng" dirty="0"/>
              <a:t>Oppression</a:t>
            </a:r>
          </a:p>
          <a:p>
            <a:pPr marL="0" indent="0">
              <a:buNone/>
            </a:pPr>
            <a:endParaRPr lang="en-US" sz="1400" u="sng" dirty="0"/>
          </a:p>
          <a:p>
            <a:pPr marL="0" indent="0">
              <a:buNone/>
            </a:pPr>
            <a:r>
              <a:rPr lang="en-US" sz="3600" dirty="0"/>
              <a:t>Then I looked again at all the acts of oppression which were being done under the sun. And behold I saw the tears of the oppressed and that they had no one to comfort them; and on the side of their oppressors was power, but they had no one to comfort them.</a:t>
            </a:r>
          </a:p>
          <a:p>
            <a:pPr marL="0" indent="0">
              <a:buNone/>
            </a:pPr>
            <a:r>
              <a:rPr lang="en-US" sz="3600" b="1" dirty="0"/>
              <a:t>- </a:t>
            </a:r>
            <a:r>
              <a:rPr lang="en-US" sz="3600" b="1" dirty="0" err="1"/>
              <a:t>Ecc</a:t>
            </a:r>
            <a:r>
              <a:rPr lang="en-US" sz="3600" b="1" dirty="0"/>
              <a:t>. 4:1</a:t>
            </a:r>
          </a:p>
        </p:txBody>
      </p:sp>
      <p:pic>
        <p:nvPicPr>
          <p:cNvPr id="3" name="Picture 2">
            <a:extLst>
              <a:ext uri="{FF2B5EF4-FFF2-40B4-BE49-F238E27FC236}">
                <a16:creationId xmlns:a16="http://schemas.microsoft.com/office/drawing/2014/main" id="{781B8ADD-7259-ABDF-BBFF-364C6893FCE4}"/>
              </a:ext>
            </a:extLst>
          </p:cNvPr>
          <p:cNvPicPr>
            <a:picLocks noChangeAspect="1"/>
          </p:cNvPicPr>
          <p:nvPr/>
        </p:nvPicPr>
        <p:blipFill>
          <a:blip r:embed="rId2"/>
          <a:stretch>
            <a:fillRect/>
          </a:stretch>
        </p:blipFill>
        <p:spPr>
          <a:xfrm>
            <a:off x="0" y="4202074"/>
            <a:ext cx="9144000" cy="879814"/>
          </a:xfrm>
          <a:prstGeom prst="rect">
            <a:avLst/>
          </a:prstGeom>
        </p:spPr>
      </p:pic>
    </p:spTree>
    <p:extLst>
      <p:ext uri="{BB962C8B-B14F-4D97-AF65-F5344CB8AC3E}">
        <p14:creationId xmlns:p14="http://schemas.microsoft.com/office/powerpoint/2010/main" val="3257403578"/>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843</TotalTime>
  <Words>1803</Words>
  <Application>Microsoft Office PowerPoint</Application>
  <PresentationFormat>On-screen Show (16:9)</PresentationFormat>
  <Paragraphs>162</Paragraphs>
  <Slides>29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Barlow</vt:lpstr>
      <vt:lpstr>Calibri</vt:lpstr>
      <vt:lpstr>Lato Black</vt:lpstr>
      <vt:lpstr>Lato Regular</vt:lpstr>
      <vt:lpstr>Merriweather</vt:lpstr>
      <vt:lpstr>Montserrat</vt:lpstr>
      <vt:lpstr>With Title</vt:lpstr>
      <vt:lpstr>PowerPoint Presentation</vt:lpstr>
      <vt:lpstr>New Coming Soon: Ecclesiastes:  A Striving After the Wind  Wednesdays through November 8th  On Zoom @ 6:15 p.m.   Free PDF Book &amp; Student Workbook available for download at  www.BarrysBureau.com/Ecclesiastes.html Barry Johnson, Sr. - Facilitating</vt:lpstr>
      <vt:lpstr>The Lonely Whine of the Top Dog</vt:lpstr>
      <vt:lpstr>The Lonely Whine of the Top Dog</vt:lpstr>
      <vt:lpstr>The Lonely Whine of the Top Dog</vt:lpstr>
      <vt:lpstr>The Lonely Whine of the Top Dog</vt:lpstr>
      <vt:lpstr>QUESTION: WHAT SHOULD BE THE MOTIVE BEHIND ALL OUR SKILL AND TOIL WE PUT TOWARD WORK?</vt:lpstr>
      <vt:lpstr>Solomon’s Rise to Power</vt:lpstr>
      <vt:lpstr>View from the Top</vt:lpstr>
      <vt:lpstr>View from the Top</vt:lpstr>
      <vt:lpstr>View from the Top</vt:lpstr>
      <vt:lpstr>View from the Top</vt:lpstr>
      <vt:lpstr>View from the Top</vt:lpstr>
      <vt:lpstr>View from the Top</vt:lpstr>
      <vt:lpstr>View from the Top</vt:lpstr>
      <vt:lpstr>How to be Satisfied </vt:lpstr>
      <vt:lpstr>How to be Satisfied </vt:lpstr>
      <vt:lpstr>How to be Satisfied </vt:lpstr>
      <vt:lpstr>PowerPoint Presentation</vt:lpstr>
      <vt:lpstr>PowerPoint Presentation</vt:lpstr>
      <vt:lpstr>View from the Top</vt:lpstr>
      <vt:lpstr>View from the Top</vt:lpstr>
      <vt:lpstr>Summary</vt:lpstr>
      <vt:lpstr>Summary</vt:lpstr>
      <vt:lpstr>Summary</vt:lpstr>
      <vt:lpstr>Summary </vt:lpstr>
      <vt:lpstr>Summary </vt:lpstr>
      <vt:lpstr>Summary </vt:lpstr>
      <vt:lpstr>Lessons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Barry Johnson</cp:lastModifiedBy>
  <cp:revision>85</cp:revision>
  <dcterms:created xsi:type="dcterms:W3CDTF">2014-04-30T18:34:38Z</dcterms:created>
  <dcterms:modified xsi:type="dcterms:W3CDTF">2023-09-18T16:28:43Z</dcterms:modified>
</cp:coreProperties>
</file>