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9" r:id="rId2"/>
    <p:sldId id="277" r:id="rId3"/>
    <p:sldId id="279" r:id="rId4"/>
    <p:sldId id="280" r:id="rId5"/>
    <p:sldId id="262" r:id="rId6"/>
    <p:sldId id="261" r:id="rId7"/>
    <p:sldId id="264" r:id="rId8"/>
    <p:sldId id="265" r:id="rId9"/>
    <p:sldId id="266" r:id="rId10"/>
    <p:sldId id="267" r:id="rId11"/>
    <p:sldId id="268" r:id="rId12"/>
    <p:sldId id="269" r:id="rId13"/>
    <p:sldId id="270" r:id="rId14"/>
    <p:sldId id="271" r:id="rId15"/>
    <p:sldId id="281" r:id="rId16"/>
    <p:sldId id="263" r:id="rId17"/>
    <p:sldId id="272" r:id="rId18"/>
    <p:sldId id="273" r:id="rId19"/>
    <p:sldId id="274" r:id="rId20"/>
    <p:sldId id="275" r:id="rId21"/>
    <p:sldId id="276" r:id="rId22"/>
    <p:sldId id="284"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C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0" autoAdjust="0"/>
    <p:restoredTop sz="74464"/>
  </p:normalViewPr>
  <p:slideViewPr>
    <p:cSldViewPr snapToGrid="0" snapToObjects="1">
      <p:cViewPr varScale="1">
        <p:scale>
          <a:sx n="93" d="100"/>
          <a:sy n="93" d="100"/>
        </p:scale>
        <p:origin x="776"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C91CD-9749-4B4F-906D-B1178D444C30}" type="datetimeFigureOut">
              <a:rPr lang="en-US" smtClean="0"/>
              <a:t>3/13/16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FEE68-4786-F44D-AE49-3BB65AE3FDF4}" type="slidenum">
              <a:rPr lang="en-US" smtClean="0"/>
              <a:t>‹#›</a:t>
            </a:fld>
            <a:endParaRPr lang="en-US"/>
          </a:p>
        </p:txBody>
      </p:sp>
    </p:spTree>
    <p:extLst>
      <p:ext uri="{BB962C8B-B14F-4D97-AF65-F5344CB8AC3E}">
        <p14:creationId xmlns:p14="http://schemas.microsoft.com/office/powerpoint/2010/main" val="846521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Central Idea:</a:t>
            </a:r>
          </a:p>
          <a:p>
            <a:r>
              <a:rPr lang="en-US" sz="1200" u="none" kern="1200" baseline="0" dirty="0" smtClean="0">
                <a:solidFill>
                  <a:schemeClr val="tx1"/>
                </a:solidFill>
                <a:latin typeface="+mn-lt"/>
                <a:ea typeface="+mn-ea"/>
                <a:cs typeface="+mn-cs"/>
              </a:rPr>
              <a:t>It emphasizes the importance of Jesus Christ’s followers learning from Christ as their teacher.</a:t>
            </a:r>
            <a:endParaRPr lang="en-US" dirty="0" smtClean="0"/>
          </a:p>
          <a:p>
            <a:r>
              <a:rPr lang="en-US" b="1" dirty="0" smtClean="0"/>
              <a:t>Hebrews 1:1–3 (NIV) </a:t>
            </a:r>
          </a:p>
          <a:p>
            <a:r>
              <a:rPr lang="en-US" sz="1200" b="1" kern="1200" dirty="0" smtClean="0">
                <a:solidFill>
                  <a:schemeClr val="tx1"/>
                </a:solidFill>
                <a:effectLst/>
                <a:latin typeface="+mn-lt"/>
                <a:ea typeface="+mn-ea"/>
                <a:cs typeface="+mn-cs"/>
              </a:rPr>
              <a:t>God’s Final Word: His Son </a:t>
            </a:r>
          </a:p>
          <a:p>
            <a:r>
              <a:rPr lang="en-US" sz="1200" b="1" dirty="0" smtClean="0">
                <a:effectLst/>
              </a:rPr>
              <a:t>1 </a:t>
            </a:r>
            <a:r>
              <a:rPr lang="en-US" sz="1200" dirty="0" smtClean="0">
                <a:effectLst/>
              </a:rPr>
              <a:t>In the past God spoke to our ancestors through the prophets at many times and in various ways, </a:t>
            </a:r>
            <a:r>
              <a:rPr lang="en-US" sz="1200" baseline="30000" dirty="0" smtClean="0">
                <a:effectLst/>
              </a:rPr>
              <a:t>2 </a:t>
            </a:r>
            <a:r>
              <a:rPr lang="en-US" sz="1200" dirty="0" smtClean="0">
                <a:effectLst/>
              </a:rPr>
              <a:t>but in these last days he has spoken to us by his Son, whom he appointed heir of all things, and through whom also he made the universe. </a:t>
            </a:r>
            <a:r>
              <a:rPr lang="en-US" sz="1200" baseline="30000" dirty="0" smtClean="0">
                <a:effectLst/>
              </a:rPr>
              <a:t>3 </a:t>
            </a:r>
            <a:r>
              <a:rPr lang="en-US" sz="1200" dirty="0" smtClean="0">
                <a:effectLst/>
              </a:rPr>
              <a:t>The Son is the radiance of God’s glory and the exact representation of his being, sustaining all things by his powerful word. After he had provided purification for sins, he sat down at the right hand of the Majesty in heaven. </a:t>
            </a:r>
            <a:endParaRPr lang="en-US" dirty="0" smtClean="0"/>
          </a:p>
          <a:p>
            <a:r>
              <a:rPr lang="en-US" b="1" dirty="0" smtClean="0"/>
              <a:t>John 1:1–5 (NIV) </a:t>
            </a:r>
          </a:p>
          <a:p>
            <a:r>
              <a:rPr lang="en-US" sz="1200" b="1" kern="1200" dirty="0" smtClean="0">
                <a:solidFill>
                  <a:schemeClr val="tx1"/>
                </a:solidFill>
                <a:effectLst/>
                <a:latin typeface="+mn-lt"/>
                <a:ea typeface="+mn-ea"/>
                <a:cs typeface="+mn-cs"/>
              </a:rPr>
              <a:t>The Word Became Flesh </a:t>
            </a:r>
          </a:p>
          <a:p>
            <a:r>
              <a:rPr lang="en-US" sz="1200" b="1" dirty="0" smtClean="0">
                <a:effectLst/>
              </a:rPr>
              <a:t>1 </a:t>
            </a:r>
            <a:r>
              <a:rPr lang="en-US" sz="1200" dirty="0" smtClean="0">
                <a:effectLst/>
              </a:rPr>
              <a:t>In the beginning was the Word, and the Word was with God, and the Word was God. </a:t>
            </a:r>
            <a:r>
              <a:rPr lang="en-US" sz="1200" baseline="30000" dirty="0" smtClean="0">
                <a:effectLst/>
              </a:rPr>
              <a:t>2 </a:t>
            </a:r>
            <a:r>
              <a:rPr lang="en-US" sz="1200" dirty="0" smtClean="0">
                <a:effectLst/>
              </a:rPr>
              <a:t>He was with God in the beginning. </a:t>
            </a:r>
            <a:r>
              <a:rPr lang="en-US" sz="1200" baseline="30000" dirty="0" smtClean="0">
                <a:effectLst/>
              </a:rPr>
              <a:t>3 </a:t>
            </a:r>
            <a:r>
              <a:rPr lang="en-US" sz="1200" dirty="0" smtClean="0">
                <a:effectLst/>
              </a:rPr>
              <a:t>Through him all things were made; without him nothing was made that has been made. </a:t>
            </a:r>
            <a:r>
              <a:rPr lang="en-US" sz="1200" baseline="30000" dirty="0" smtClean="0">
                <a:effectLst/>
              </a:rPr>
              <a:t>4 </a:t>
            </a:r>
            <a:r>
              <a:rPr lang="en-US" sz="1200" dirty="0" smtClean="0">
                <a:effectLst/>
              </a:rPr>
              <a:t>In him was life, and that life was the light of all mankind. </a:t>
            </a:r>
            <a:r>
              <a:rPr lang="en-US" sz="1200" baseline="30000" dirty="0" smtClean="0">
                <a:effectLst/>
              </a:rPr>
              <a:t>5 </a:t>
            </a:r>
            <a:r>
              <a:rPr lang="en-US" sz="1200" dirty="0" smtClean="0">
                <a:effectLst/>
              </a:rPr>
              <a:t>The light shines in the darkness, and the darkness has not overcome it. </a:t>
            </a:r>
          </a:p>
          <a:p>
            <a:endParaRPr lang="en-US" dirty="0"/>
          </a:p>
        </p:txBody>
      </p:sp>
      <p:sp>
        <p:nvSpPr>
          <p:cNvPr id="4" name="Slide Number Placeholder 3"/>
          <p:cNvSpPr>
            <a:spLocks noGrp="1"/>
          </p:cNvSpPr>
          <p:nvPr>
            <p:ph type="sldNum" sz="quarter" idx="10"/>
          </p:nvPr>
        </p:nvSpPr>
        <p:spPr/>
        <p:txBody>
          <a:bodyPr/>
          <a:lstStyle/>
          <a:p>
            <a:fld id="{FF4FEE68-4786-F44D-AE49-3BB65AE3FDF4}" type="slidenum">
              <a:rPr lang="en-US" smtClean="0"/>
              <a:t>2</a:t>
            </a:fld>
            <a:endParaRPr lang="en-US"/>
          </a:p>
        </p:txBody>
      </p:sp>
    </p:spTree>
    <p:extLst>
      <p:ext uri="{BB962C8B-B14F-4D97-AF65-F5344CB8AC3E}">
        <p14:creationId xmlns:p14="http://schemas.microsoft.com/office/powerpoint/2010/main" val="172633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By understanding the parables</a:t>
            </a:r>
          </a:p>
          <a:p>
            <a:r>
              <a:rPr lang="en-US" sz="1200" b="1" u="none" kern="1200" baseline="0" dirty="0" smtClean="0">
                <a:solidFill>
                  <a:schemeClr val="tx1"/>
                </a:solidFill>
                <a:latin typeface="+mn-lt"/>
                <a:ea typeface="+mn-ea"/>
                <a:cs typeface="+mn-cs"/>
              </a:rPr>
              <a:t>Mark 4:11–12 (NIV) — 11</a:t>
            </a:r>
            <a:r>
              <a:rPr lang="en-US" sz="1200" b="0" u="none" kern="1200" baseline="0" dirty="0" smtClean="0">
                <a:solidFill>
                  <a:schemeClr val="tx1"/>
                </a:solidFill>
                <a:latin typeface="+mn-lt"/>
                <a:ea typeface="+mn-ea"/>
                <a:cs typeface="+mn-cs"/>
              </a:rPr>
              <a:t> He told them, “The secret of the kingdom of God has been given to you. But to those on the outside everything is said in parables </a:t>
            </a:r>
            <a:r>
              <a:rPr lang="en-US" sz="1200" b="1" u="none" kern="1200" baseline="0" dirty="0" smtClean="0">
                <a:solidFill>
                  <a:schemeClr val="tx1"/>
                </a:solidFill>
                <a:latin typeface="+mn-lt"/>
                <a:ea typeface="+mn-ea"/>
                <a:cs typeface="+mn-cs"/>
              </a:rPr>
              <a:t>12</a:t>
            </a:r>
            <a:r>
              <a:rPr lang="en-US" sz="1200" b="0" u="none" kern="1200" baseline="0" dirty="0" smtClean="0">
                <a:solidFill>
                  <a:schemeClr val="tx1"/>
                </a:solidFill>
                <a:latin typeface="+mn-lt"/>
                <a:ea typeface="+mn-ea"/>
                <a:cs typeface="+mn-cs"/>
              </a:rPr>
              <a:t> so that, “ ‘they may be ever seeing but never perceiving, and ever hearing but never understanding; otherwise they might turn and be forgiven!’”</a:t>
            </a:r>
          </a:p>
          <a:p>
            <a:r>
              <a:rPr lang="en-US" sz="1200" b="0" u="none" kern="1200" baseline="0" dirty="0" smtClean="0">
                <a:solidFill>
                  <a:schemeClr val="tx1"/>
                </a:solidFill>
                <a:latin typeface="+mn-lt"/>
                <a:ea typeface="+mn-ea"/>
                <a:cs typeface="+mn-cs"/>
              </a:rPr>
              <a:t>See also Mk 4:34</a:t>
            </a:r>
          </a:p>
          <a:p>
            <a:r>
              <a:rPr lang="en-US" sz="1200" b="1" u="none" kern="1200" baseline="0" dirty="0" smtClean="0">
                <a:solidFill>
                  <a:schemeClr val="tx1"/>
                </a:solidFill>
                <a:latin typeface="+mn-lt"/>
                <a:ea typeface="+mn-ea"/>
                <a:cs typeface="+mn-cs"/>
              </a:rPr>
              <a:t>Mark 4:34 (NIV) — 34</a:t>
            </a:r>
            <a:r>
              <a:rPr lang="en-US" sz="1200" b="0" u="none" kern="1200" baseline="0" dirty="0" smtClean="0">
                <a:solidFill>
                  <a:schemeClr val="tx1"/>
                </a:solidFill>
                <a:latin typeface="+mn-lt"/>
                <a:ea typeface="+mn-ea"/>
                <a:cs typeface="+mn-cs"/>
              </a:rPr>
              <a:t> He did not say anything to them without using a parable. But when he was alone with his own disciples, he explained everything.</a:t>
            </a:r>
          </a:p>
          <a:p>
            <a:endParaRPr lang="en-US" sz="1200" b="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F4FEE68-4786-F44D-AE49-3BB65AE3FDF4}" type="slidenum">
              <a:rPr lang="en-US" smtClean="0"/>
              <a:t>13</a:t>
            </a:fld>
            <a:endParaRPr lang="en-US"/>
          </a:p>
        </p:txBody>
      </p:sp>
    </p:spTree>
    <p:extLst>
      <p:ext uri="{BB962C8B-B14F-4D97-AF65-F5344CB8AC3E}">
        <p14:creationId xmlns:p14="http://schemas.microsoft.com/office/powerpoint/2010/main" val="1969011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latin typeface="+mn-lt"/>
                <a:ea typeface="+mn-ea"/>
                <a:cs typeface="+mn-cs"/>
              </a:rPr>
              <a:t>In periods of being alone with Jesus Christ</a:t>
            </a:r>
            <a:endParaRPr lang="en-US" sz="1200" b="0" u="none" kern="1200" baseline="0" dirty="0" smtClean="0">
              <a:solidFill>
                <a:schemeClr val="tx1"/>
              </a:solidFill>
              <a:latin typeface="+mn-lt"/>
              <a:ea typeface="+mn-ea"/>
              <a:cs typeface="+mn-cs"/>
            </a:endParaRPr>
          </a:p>
          <a:p>
            <a:r>
              <a:rPr lang="en-US" dirty="0" smtClean="0"/>
              <a:t>Alone in prayer, Alone in meditation, find some quiet time with Jesus</a:t>
            </a:r>
          </a:p>
          <a:p>
            <a:r>
              <a:rPr lang="en-US" b="1" dirty="0" smtClean="0"/>
              <a:t>Psalm 119:15 (NIV) </a:t>
            </a:r>
          </a:p>
          <a:p>
            <a:r>
              <a:rPr lang="en-US" sz="1200" baseline="30000" dirty="0" smtClean="0">
                <a:effectLst/>
              </a:rPr>
              <a:t>15 </a:t>
            </a:r>
            <a:r>
              <a:rPr lang="en-US" sz="1200" dirty="0" smtClean="0">
                <a:effectLst/>
              </a:rPr>
              <a:t>I meditate on your precepts </a:t>
            </a:r>
          </a:p>
          <a:p>
            <a:r>
              <a:rPr lang="en-US" sz="1200" dirty="0" smtClean="0">
                <a:effectLst/>
              </a:rPr>
              <a:t>and consider your ways. </a:t>
            </a:r>
          </a:p>
          <a:p>
            <a:r>
              <a:rPr lang="en-US" b="1" dirty="0" smtClean="0"/>
              <a:t>Psalm 119:27 (NIV) </a:t>
            </a:r>
          </a:p>
          <a:p>
            <a:r>
              <a:rPr lang="en-US" sz="1200" baseline="30000" dirty="0" smtClean="0">
                <a:effectLst/>
              </a:rPr>
              <a:t>27 </a:t>
            </a:r>
            <a:r>
              <a:rPr lang="en-US" sz="1200" dirty="0" smtClean="0">
                <a:effectLst/>
              </a:rPr>
              <a:t>Cause me to understand the way of your precepts, </a:t>
            </a:r>
          </a:p>
          <a:p>
            <a:r>
              <a:rPr lang="en-US" sz="1200" dirty="0" smtClean="0">
                <a:effectLst/>
              </a:rPr>
              <a:t>that I may meditate on your wonderful deeds. </a:t>
            </a:r>
          </a:p>
          <a:p>
            <a:endParaRPr lang="en-US" dirty="0"/>
          </a:p>
        </p:txBody>
      </p:sp>
      <p:sp>
        <p:nvSpPr>
          <p:cNvPr id="4" name="Slide Number Placeholder 3"/>
          <p:cNvSpPr>
            <a:spLocks noGrp="1"/>
          </p:cNvSpPr>
          <p:nvPr>
            <p:ph type="sldNum" sz="quarter" idx="10"/>
          </p:nvPr>
        </p:nvSpPr>
        <p:spPr/>
        <p:txBody>
          <a:bodyPr/>
          <a:lstStyle/>
          <a:p>
            <a:fld id="{FF4FEE68-4786-F44D-AE49-3BB65AE3FDF4}" type="slidenum">
              <a:rPr lang="en-US" smtClean="0"/>
              <a:t>14</a:t>
            </a:fld>
            <a:endParaRPr lang="en-US"/>
          </a:p>
        </p:txBody>
      </p:sp>
    </p:spTree>
    <p:extLst>
      <p:ext uri="{BB962C8B-B14F-4D97-AF65-F5344CB8AC3E}">
        <p14:creationId xmlns:p14="http://schemas.microsoft.com/office/powerpoint/2010/main" val="2146460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disciples are made.</a:t>
            </a:r>
            <a:endParaRPr lang="en-US" dirty="0"/>
          </a:p>
        </p:txBody>
      </p:sp>
      <p:sp>
        <p:nvSpPr>
          <p:cNvPr id="4" name="Slide Number Placeholder 3"/>
          <p:cNvSpPr>
            <a:spLocks noGrp="1"/>
          </p:cNvSpPr>
          <p:nvPr>
            <p:ph type="sldNum" sz="quarter" idx="10"/>
          </p:nvPr>
        </p:nvSpPr>
        <p:spPr/>
        <p:txBody>
          <a:bodyPr/>
          <a:lstStyle/>
          <a:p>
            <a:fld id="{FF4FEE68-4786-F44D-AE49-3BB65AE3FDF4}" type="slidenum">
              <a:rPr lang="en-US" smtClean="0"/>
              <a:t>15</a:t>
            </a:fld>
            <a:endParaRPr lang="en-US"/>
          </a:p>
        </p:txBody>
      </p:sp>
    </p:spTree>
    <p:extLst>
      <p:ext uri="{BB962C8B-B14F-4D97-AF65-F5344CB8AC3E}">
        <p14:creationId xmlns:p14="http://schemas.microsoft.com/office/powerpoint/2010/main" val="343799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Confess</a:t>
            </a:r>
          </a:p>
          <a:p>
            <a:r>
              <a:rPr lang="en-US" sz="1200" b="1" u="none" kern="1200" baseline="0" dirty="0" smtClean="0">
                <a:solidFill>
                  <a:schemeClr val="tx1"/>
                </a:solidFill>
                <a:latin typeface="+mn-lt"/>
                <a:ea typeface="+mn-ea"/>
                <a:cs typeface="+mn-cs"/>
              </a:rPr>
              <a:t>Matthew 10:32–33 (ESV)</a:t>
            </a:r>
          </a:p>
          <a:p>
            <a:r>
              <a:rPr lang="en-US" sz="1200" b="1" u="none" kern="1200" baseline="30000" dirty="0" smtClean="0">
                <a:solidFill>
                  <a:schemeClr val="tx1"/>
                </a:solidFill>
                <a:latin typeface="+mn-lt"/>
                <a:ea typeface="+mn-ea"/>
                <a:cs typeface="+mn-cs"/>
              </a:rPr>
              <a:t>32 </a:t>
            </a:r>
            <a:r>
              <a:rPr lang="en-US" sz="1200" b="0" u="none" kern="1200" baseline="0" dirty="0" smtClean="0">
                <a:solidFill>
                  <a:schemeClr val="tx1"/>
                </a:solidFill>
                <a:latin typeface="+mn-lt"/>
                <a:ea typeface="+mn-ea"/>
                <a:cs typeface="+mn-cs"/>
              </a:rPr>
              <a:t>So everyone who acknowledges me before men, I also will acknowledge before my Father who is in heaven, </a:t>
            </a:r>
            <a:r>
              <a:rPr lang="en-US" sz="1200" b="1" u="none" kern="1200" baseline="30000" dirty="0" smtClean="0">
                <a:solidFill>
                  <a:schemeClr val="tx1"/>
                </a:solidFill>
                <a:latin typeface="+mn-lt"/>
                <a:ea typeface="+mn-ea"/>
                <a:cs typeface="+mn-cs"/>
              </a:rPr>
              <a:t>33 </a:t>
            </a:r>
            <a:r>
              <a:rPr lang="en-US" sz="1200" b="0" u="none" kern="1200" baseline="0" dirty="0" smtClean="0">
                <a:solidFill>
                  <a:schemeClr val="tx1"/>
                </a:solidFill>
                <a:latin typeface="+mn-lt"/>
                <a:ea typeface="+mn-ea"/>
                <a:cs typeface="+mn-cs"/>
              </a:rPr>
              <a:t>but whoever denies me before men, I also will deny before my Father who is in heaven.</a:t>
            </a:r>
          </a:p>
          <a:p>
            <a:r>
              <a:rPr lang="nb-NO" sz="1200" b="1" u="none" kern="1200" baseline="0" dirty="0" smtClean="0">
                <a:solidFill>
                  <a:schemeClr val="tx1"/>
                </a:solidFill>
                <a:latin typeface="+mn-lt"/>
                <a:ea typeface="+mn-ea"/>
                <a:cs typeface="+mn-cs"/>
              </a:rPr>
              <a:t>Romans 10:9–10 (ESV)</a:t>
            </a:r>
          </a:p>
          <a:p>
            <a:r>
              <a:rPr lang="nb-NO" sz="1200" b="1" u="none" kern="1200" baseline="30000" dirty="0" smtClean="0">
                <a:solidFill>
                  <a:schemeClr val="tx1"/>
                </a:solidFill>
                <a:latin typeface="+mn-lt"/>
                <a:ea typeface="+mn-ea"/>
                <a:cs typeface="+mn-cs"/>
              </a:rPr>
              <a:t>9 </a:t>
            </a:r>
            <a:r>
              <a:rPr lang="nb-NO" sz="1200" b="0" u="none" kern="1200" baseline="0" dirty="0" err="1" smtClean="0">
                <a:solidFill>
                  <a:schemeClr val="tx1"/>
                </a:solidFill>
                <a:latin typeface="+mn-lt"/>
                <a:ea typeface="+mn-ea"/>
                <a:cs typeface="+mn-cs"/>
              </a:rPr>
              <a:t>because</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if</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you</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confess</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with</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your</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mouth</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that</a:t>
            </a:r>
            <a:r>
              <a:rPr lang="nb-NO" sz="1200" b="0" u="none" kern="1200" baseline="0" dirty="0" smtClean="0">
                <a:solidFill>
                  <a:schemeClr val="tx1"/>
                </a:solidFill>
                <a:latin typeface="+mn-lt"/>
                <a:ea typeface="+mn-ea"/>
                <a:cs typeface="+mn-cs"/>
              </a:rPr>
              <a:t> Jesus is Lord and </a:t>
            </a:r>
            <a:r>
              <a:rPr lang="nb-NO" sz="1200" b="0" u="none" kern="1200" baseline="0" dirty="0" err="1" smtClean="0">
                <a:solidFill>
                  <a:schemeClr val="tx1"/>
                </a:solidFill>
                <a:latin typeface="+mn-lt"/>
                <a:ea typeface="+mn-ea"/>
                <a:cs typeface="+mn-cs"/>
              </a:rPr>
              <a:t>believe</a:t>
            </a:r>
            <a:r>
              <a:rPr lang="nb-NO" sz="1200" b="0" u="none" kern="1200" baseline="0" dirty="0" smtClean="0">
                <a:solidFill>
                  <a:schemeClr val="tx1"/>
                </a:solidFill>
                <a:latin typeface="+mn-lt"/>
                <a:ea typeface="+mn-ea"/>
                <a:cs typeface="+mn-cs"/>
              </a:rPr>
              <a:t> in </a:t>
            </a:r>
            <a:r>
              <a:rPr lang="nb-NO" sz="1200" b="0" u="none" kern="1200" baseline="0" dirty="0" err="1" smtClean="0">
                <a:solidFill>
                  <a:schemeClr val="tx1"/>
                </a:solidFill>
                <a:latin typeface="+mn-lt"/>
                <a:ea typeface="+mn-ea"/>
                <a:cs typeface="+mn-cs"/>
              </a:rPr>
              <a:t>your</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heart</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that</a:t>
            </a:r>
            <a:r>
              <a:rPr lang="nb-NO" sz="1200" b="0" u="none" kern="1200" baseline="0" dirty="0" smtClean="0">
                <a:solidFill>
                  <a:schemeClr val="tx1"/>
                </a:solidFill>
                <a:latin typeface="+mn-lt"/>
                <a:ea typeface="+mn-ea"/>
                <a:cs typeface="+mn-cs"/>
              </a:rPr>
              <a:t> God </a:t>
            </a:r>
            <a:r>
              <a:rPr lang="nb-NO" sz="1200" b="0" u="none" kern="1200" baseline="0" dirty="0" err="1" smtClean="0">
                <a:solidFill>
                  <a:schemeClr val="tx1"/>
                </a:solidFill>
                <a:latin typeface="+mn-lt"/>
                <a:ea typeface="+mn-ea"/>
                <a:cs typeface="+mn-cs"/>
              </a:rPr>
              <a:t>raised</a:t>
            </a:r>
            <a:r>
              <a:rPr lang="nb-NO" sz="1200" b="0" u="none" kern="1200" baseline="0" dirty="0" smtClean="0">
                <a:solidFill>
                  <a:schemeClr val="tx1"/>
                </a:solidFill>
                <a:latin typeface="+mn-lt"/>
                <a:ea typeface="+mn-ea"/>
                <a:cs typeface="+mn-cs"/>
              </a:rPr>
              <a:t> him from </a:t>
            </a:r>
            <a:r>
              <a:rPr lang="nb-NO" sz="1200" b="0" u="none" kern="1200" baseline="0" dirty="0" err="1" smtClean="0">
                <a:solidFill>
                  <a:schemeClr val="tx1"/>
                </a:solidFill>
                <a:latin typeface="+mn-lt"/>
                <a:ea typeface="+mn-ea"/>
                <a:cs typeface="+mn-cs"/>
              </a:rPr>
              <a:t>the</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dead</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you</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will</a:t>
            </a:r>
            <a:r>
              <a:rPr lang="nb-NO" sz="1200" b="0" u="none" kern="1200" baseline="0" dirty="0" smtClean="0">
                <a:solidFill>
                  <a:schemeClr val="tx1"/>
                </a:solidFill>
                <a:latin typeface="+mn-lt"/>
                <a:ea typeface="+mn-ea"/>
                <a:cs typeface="+mn-cs"/>
              </a:rPr>
              <a:t> be </a:t>
            </a:r>
            <a:r>
              <a:rPr lang="nb-NO" sz="1200" b="0" u="none" kern="1200" baseline="0" dirty="0" err="1" smtClean="0">
                <a:solidFill>
                  <a:schemeClr val="tx1"/>
                </a:solidFill>
                <a:latin typeface="+mn-lt"/>
                <a:ea typeface="+mn-ea"/>
                <a:cs typeface="+mn-cs"/>
              </a:rPr>
              <a:t>saved</a:t>
            </a:r>
            <a:r>
              <a:rPr lang="nb-NO" sz="1200" b="0" u="none" kern="1200" baseline="0" dirty="0" smtClean="0">
                <a:solidFill>
                  <a:schemeClr val="tx1"/>
                </a:solidFill>
                <a:latin typeface="+mn-lt"/>
                <a:ea typeface="+mn-ea"/>
                <a:cs typeface="+mn-cs"/>
              </a:rPr>
              <a:t>. </a:t>
            </a:r>
            <a:r>
              <a:rPr lang="nb-NO" sz="1200" b="1" u="none" kern="1200" baseline="30000" dirty="0" smtClean="0">
                <a:solidFill>
                  <a:schemeClr val="tx1"/>
                </a:solidFill>
                <a:latin typeface="+mn-lt"/>
                <a:ea typeface="+mn-ea"/>
                <a:cs typeface="+mn-cs"/>
              </a:rPr>
              <a:t>10 </a:t>
            </a:r>
            <a:r>
              <a:rPr lang="nb-NO" sz="1200" b="0" u="none" kern="1200" baseline="0" dirty="0" smtClean="0">
                <a:solidFill>
                  <a:schemeClr val="tx1"/>
                </a:solidFill>
                <a:latin typeface="+mn-lt"/>
                <a:ea typeface="+mn-ea"/>
                <a:cs typeface="+mn-cs"/>
              </a:rPr>
              <a:t>For </a:t>
            </a:r>
            <a:r>
              <a:rPr lang="nb-NO" sz="1200" b="0" u="none" kern="1200" baseline="0" dirty="0" err="1" smtClean="0">
                <a:solidFill>
                  <a:schemeClr val="tx1"/>
                </a:solidFill>
                <a:latin typeface="+mn-lt"/>
                <a:ea typeface="+mn-ea"/>
                <a:cs typeface="+mn-cs"/>
              </a:rPr>
              <a:t>with</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the</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heart</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one</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believes</a:t>
            </a:r>
            <a:r>
              <a:rPr lang="nb-NO" sz="1200" b="0" u="none" kern="1200" baseline="0" dirty="0" smtClean="0">
                <a:solidFill>
                  <a:schemeClr val="tx1"/>
                </a:solidFill>
                <a:latin typeface="+mn-lt"/>
                <a:ea typeface="+mn-ea"/>
                <a:cs typeface="+mn-cs"/>
              </a:rPr>
              <a:t> and is </a:t>
            </a:r>
            <a:r>
              <a:rPr lang="nb-NO" sz="1200" b="0" u="none" kern="1200" baseline="0" dirty="0" err="1" smtClean="0">
                <a:solidFill>
                  <a:schemeClr val="tx1"/>
                </a:solidFill>
                <a:latin typeface="+mn-lt"/>
                <a:ea typeface="+mn-ea"/>
                <a:cs typeface="+mn-cs"/>
              </a:rPr>
              <a:t>justified</a:t>
            </a:r>
            <a:r>
              <a:rPr lang="nb-NO" sz="1200" b="0" u="none" kern="1200" baseline="0" dirty="0" smtClean="0">
                <a:solidFill>
                  <a:schemeClr val="tx1"/>
                </a:solidFill>
                <a:latin typeface="+mn-lt"/>
                <a:ea typeface="+mn-ea"/>
                <a:cs typeface="+mn-cs"/>
              </a:rPr>
              <a:t>, and </a:t>
            </a:r>
            <a:r>
              <a:rPr lang="nb-NO" sz="1200" b="0" u="none" kern="1200" baseline="0" dirty="0" err="1" smtClean="0">
                <a:solidFill>
                  <a:schemeClr val="tx1"/>
                </a:solidFill>
                <a:latin typeface="+mn-lt"/>
                <a:ea typeface="+mn-ea"/>
                <a:cs typeface="+mn-cs"/>
              </a:rPr>
              <a:t>with</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the</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mouth</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one</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confesses</a:t>
            </a:r>
            <a:r>
              <a:rPr lang="nb-NO" sz="1200" b="0" u="none" kern="1200" baseline="0" dirty="0" smtClean="0">
                <a:solidFill>
                  <a:schemeClr val="tx1"/>
                </a:solidFill>
                <a:latin typeface="+mn-lt"/>
                <a:ea typeface="+mn-ea"/>
                <a:cs typeface="+mn-cs"/>
              </a:rPr>
              <a:t> and is </a:t>
            </a:r>
            <a:r>
              <a:rPr lang="nb-NO" sz="1200" b="0" u="none" kern="1200" baseline="0" dirty="0" err="1" smtClean="0">
                <a:solidFill>
                  <a:schemeClr val="tx1"/>
                </a:solidFill>
                <a:latin typeface="+mn-lt"/>
                <a:ea typeface="+mn-ea"/>
                <a:cs typeface="+mn-cs"/>
              </a:rPr>
              <a:t>saved</a:t>
            </a:r>
            <a:r>
              <a:rPr lang="nb-NO" sz="1200" b="0" u="non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F4FEE68-4786-F44D-AE49-3BB65AE3FDF4}" type="slidenum">
              <a:rPr lang="en-US" smtClean="0"/>
              <a:t>19</a:t>
            </a:fld>
            <a:endParaRPr lang="en-US"/>
          </a:p>
        </p:txBody>
      </p:sp>
    </p:spTree>
    <p:extLst>
      <p:ext uri="{BB962C8B-B14F-4D97-AF65-F5344CB8AC3E}">
        <p14:creationId xmlns:p14="http://schemas.microsoft.com/office/powerpoint/2010/main" val="643598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Be Baptized</a:t>
            </a:r>
          </a:p>
          <a:p>
            <a:r>
              <a:rPr lang="nb-NO" sz="1200" b="1" u="none" kern="1200" baseline="0" dirty="0" smtClean="0">
                <a:solidFill>
                  <a:schemeClr val="tx1"/>
                </a:solidFill>
                <a:latin typeface="+mn-lt"/>
                <a:ea typeface="+mn-ea"/>
                <a:cs typeface="+mn-cs"/>
              </a:rPr>
              <a:t>Romans 6:3–4 (ESV)</a:t>
            </a:r>
          </a:p>
          <a:p>
            <a:r>
              <a:rPr lang="nb-NO" sz="1200" b="1" u="none" kern="1200" baseline="30000" dirty="0" smtClean="0">
                <a:solidFill>
                  <a:schemeClr val="tx1"/>
                </a:solidFill>
                <a:latin typeface="+mn-lt"/>
                <a:ea typeface="+mn-ea"/>
                <a:cs typeface="+mn-cs"/>
              </a:rPr>
              <a:t>3 </a:t>
            </a:r>
            <a:r>
              <a:rPr lang="nb-NO" sz="1200" b="0" u="none" kern="1200" baseline="0" dirty="0" smtClean="0">
                <a:solidFill>
                  <a:schemeClr val="tx1"/>
                </a:solidFill>
                <a:latin typeface="+mn-lt"/>
                <a:ea typeface="+mn-ea"/>
                <a:cs typeface="+mn-cs"/>
              </a:rPr>
              <a:t>Do </a:t>
            </a:r>
            <a:r>
              <a:rPr lang="nb-NO" sz="1200" b="0" u="none" kern="1200" baseline="0" dirty="0" err="1" smtClean="0">
                <a:solidFill>
                  <a:schemeClr val="tx1"/>
                </a:solidFill>
                <a:latin typeface="+mn-lt"/>
                <a:ea typeface="+mn-ea"/>
                <a:cs typeface="+mn-cs"/>
              </a:rPr>
              <a:t>you</a:t>
            </a:r>
            <a:r>
              <a:rPr lang="nb-NO" sz="1200" b="0" u="none" kern="1200" baseline="0" dirty="0" smtClean="0">
                <a:solidFill>
                  <a:schemeClr val="tx1"/>
                </a:solidFill>
                <a:latin typeface="+mn-lt"/>
                <a:ea typeface="+mn-ea"/>
                <a:cs typeface="+mn-cs"/>
              </a:rPr>
              <a:t> not </a:t>
            </a:r>
            <a:r>
              <a:rPr lang="nb-NO" sz="1200" b="0" u="none" kern="1200" baseline="0" dirty="0" err="1" smtClean="0">
                <a:solidFill>
                  <a:schemeClr val="tx1"/>
                </a:solidFill>
                <a:latin typeface="+mn-lt"/>
                <a:ea typeface="+mn-ea"/>
                <a:cs typeface="+mn-cs"/>
              </a:rPr>
              <a:t>know</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that</a:t>
            </a:r>
            <a:r>
              <a:rPr lang="nb-NO" sz="1200" b="0" u="none" kern="1200" baseline="0" dirty="0" smtClean="0">
                <a:solidFill>
                  <a:schemeClr val="tx1"/>
                </a:solidFill>
                <a:latin typeface="+mn-lt"/>
                <a:ea typeface="+mn-ea"/>
                <a:cs typeface="+mn-cs"/>
              </a:rPr>
              <a:t> all </a:t>
            </a:r>
            <a:r>
              <a:rPr lang="nb-NO" sz="1200" b="0" u="none" kern="1200" baseline="0" dirty="0" err="1" smtClean="0">
                <a:solidFill>
                  <a:schemeClr val="tx1"/>
                </a:solidFill>
                <a:latin typeface="+mn-lt"/>
                <a:ea typeface="+mn-ea"/>
                <a:cs typeface="+mn-cs"/>
              </a:rPr>
              <a:t>of</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us</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who</a:t>
            </a:r>
            <a:r>
              <a:rPr lang="nb-NO" sz="1200" b="0" u="none" kern="1200" baseline="0" dirty="0" smtClean="0">
                <a:solidFill>
                  <a:schemeClr val="tx1"/>
                </a:solidFill>
                <a:latin typeface="+mn-lt"/>
                <a:ea typeface="+mn-ea"/>
                <a:cs typeface="+mn-cs"/>
              </a:rPr>
              <a:t> have </a:t>
            </a:r>
            <a:r>
              <a:rPr lang="nb-NO" sz="1200" b="0" u="none" kern="1200" baseline="0" dirty="0" err="1" smtClean="0">
                <a:solidFill>
                  <a:schemeClr val="tx1"/>
                </a:solidFill>
                <a:latin typeface="+mn-lt"/>
                <a:ea typeface="+mn-ea"/>
                <a:cs typeface="+mn-cs"/>
              </a:rPr>
              <a:t>been</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baptized</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into</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Christ</a:t>
            </a:r>
            <a:r>
              <a:rPr lang="nb-NO" sz="1200" b="0" u="none" kern="1200" baseline="0" dirty="0" smtClean="0">
                <a:solidFill>
                  <a:schemeClr val="tx1"/>
                </a:solidFill>
                <a:latin typeface="+mn-lt"/>
                <a:ea typeface="+mn-ea"/>
                <a:cs typeface="+mn-cs"/>
              </a:rPr>
              <a:t> Jesus </a:t>
            </a:r>
            <a:r>
              <a:rPr lang="nb-NO" sz="1200" b="0" u="none" kern="1200" baseline="0" dirty="0" err="1" smtClean="0">
                <a:solidFill>
                  <a:schemeClr val="tx1"/>
                </a:solidFill>
                <a:latin typeface="+mn-lt"/>
                <a:ea typeface="+mn-ea"/>
                <a:cs typeface="+mn-cs"/>
              </a:rPr>
              <a:t>were</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baptized</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into</a:t>
            </a:r>
            <a:r>
              <a:rPr lang="nb-NO" sz="1200" b="0" u="none" kern="1200" baseline="0" dirty="0" smtClean="0">
                <a:solidFill>
                  <a:schemeClr val="tx1"/>
                </a:solidFill>
                <a:latin typeface="+mn-lt"/>
                <a:ea typeface="+mn-ea"/>
                <a:cs typeface="+mn-cs"/>
              </a:rPr>
              <a:t> his </a:t>
            </a:r>
            <a:r>
              <a:rPr lang="nb-NO" sz="1200" b="0" u="none" kern="1200" baseline="0" dirty="0" err="1" smtClean="0">
                <a:solidFill>
                  <a:schemeClr val="tx1"/>
                </a:solidFill>
                <a:latin typeface="+mn-lt"/>
                <a:ea typeface="+mn-ea"/>
                <a:cs typeface="+mn-cs"/>
              </a:rPr>
              <a:t>death</a:t>
            </a:r>
            <a:r>
              <a:rPr lang="nb-NO" sz="1200" b="0" u="none" kern="1200" baseline="0" dirty="0" smtClean="0">
                <a:solidFill>
                  <a:schemeClr val="tx1"/>
                </a:solidFill>
                <a:latin typeface="+mn-lt"/>
                <a:ea typeface="+mn-ea"/>
                <a:cs typeface="+mn-cs"/>
              </a:rPr>
              <a:t>? </a:t>
            </a:r>
            <a:r>
              <a:rPr lang="nb-NO" sz="1200" b="1" u="none" kern="1200" baseline="30000" dirty="0" smtClean="0">
                <a:solidFill>
                  <a:schemeClr val="tx1"/>
                </a:solidFill>
                <a:latin typeface="+mn-lt"/>
                <a:ea typeface="+mn-ea"/>
                <a:cs typeface="+mn-cs"/>
              </a:rPr>
              <a:t>4 </a:t>
            </a:r>
            <a:r>
              <a:rPr lang="nb-NO" sz="1200" b="0" u="none" kern="1200" baseline="0" dirty="0" err="1" smtClean="0">
                <a:solidFill>
                  <a:schemeClr val="tx1"/>
                </a:solidFill>
                <a:latin typeface="+mn-lt"/>
                <a:ea typeface="+mn-ea"/>
                <a:cs typeface="+mn-cs"/>
              </a:rPr>
              <a:t>We</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were</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buried</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therefore</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with</a:t>
            </a:r>
            <a:r>
              <a:rPr lang="nb-NO" sz="1200" b="0" u="none" kern="1200" baseline="0" dirty="0" smtClean="0">
                <a:solidFill>
                  <a:schemeClr val="tx1"/>
                </a:solidFill>
                <a:latin typeface="+mn-lt"/>
                <a:ea typeface="+mn-ea"/>
                <a:cs typeface="+mn-cs"/>
              </a:rPr>
              <a:t> him by </a:t>
            </a:r>
            <a:r>
              <a:rPr lang="nb-NO" sz="1200" b="0" u="none" kern="1200" baseline="0" dirty="0" err="1" smtClean="0">
                <a:solidFill>
                  <a:schemeClr val="tx1"/>
                </a:solidFill>
                <a:latin typeface="+mn-lt"/>
                <a:ea typeface="+mn-ea"/>
                <a:cs typeface="+mn-cs"/>
              </a:rPr>
              <a:t>baptism</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into</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death</a:t>
            </a:r>
            <a:r>
              <a:rPr lang="nb-NO" sz="1200" b="0" u="none" kern="1200" baseline="0" dirty="0" smtClean="0">
                <a:solidFill>
                  <a:schemeClr val="tx1"/>
                </a:solidFill>
                <a:latin typeface="+mn-lt"/>
                <a:ea typeface="+mn-ea"/>
                <a:cs typeface="+mn-cs"/>
              </a:rPr>
              <a:t>, in order </a:t>
            </a:r>
            <a:r>
              <a:rPr lang="nb-NO" sz="1200" b="0" u="none" kern="1200" baseline="0" dirty="0" err="1" smtClean="0">
                <a:solidFill>
                  <a:schemeClr val="tx1"/>
                </a:solidFill>
                <a:latin typeface="+mn-lt"/>
                <a:ea typeface="+mn-ea"/>
                <a:cs typeface="+mn-cs"/>
              </a:rPr>
              <a:t>that</a:t>
            </a:r>
            <a:r>
              <a:rPr lang="nb-NO" sz="1200" b="0" u="none" kern="1200" baseline="0" dirty="0" smtClean="0">
                <a:solidFill>
                  <a:schemeClr val="tx1"/>
                </a:solidFill>
                <a:latin typeface="+mn-lt"/>
                <a:ea typeface="+mn-ea"/>
                <a:cs typeface="+mn-cs"/>
              </a:rPr>
              <a:t>, just as </a:t>
            </a:r>
            <a:r>
              <a:rPr lang="nb-NO" sz="1200" b="0" u="none" kern="1200" baseline="0" dirty="0" err="1" smtClean="0">
                <a:solidFill>
                  <a:schemeClr val="tx1"/>
                </a:solidFill>
                <a:latin typeface="+mn-lt"/>
                <a:ea typeface="+mn-ea"/>
                <a:cs typeface="+mn-cs"/>
              </a:rPr>
              <a:t>Christ</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was</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raised</a:t>
            </a:r>
            <a:r>
              <a:rPr lang="nb-NO" sz="1200" b="0" u="none" kern="1200" baseline="0" dirty="0" smtClean="0">
                <a:solidFill>
                  <a:schemeClr val="tx1"/>
                </a:solidFill>
                <a:latin typeface="+mn-lt"/>
                <a:ea typeface="+mn-ea"/>
                <a:cs typeface="+mn-cs"/>
              </a:rPr>
              <a:t> from </a:t>
            </a:r>
            <a:r>
              <a:rPr lang="nb-NO" sz="1200" b="0" u="none" kern="1200" baseline="0" dirty="0" err="1" smtClean="0">
                <a:solidFill>
                  <a:schemeClr val="tx1"/>
                </a:solidFill>
                <a:latin typeface="+mn-lt"/>
                <a:ea typeface="+mn-ea"/>
                <a:cs typeface="+mn-cs"/>
              </a:rPr>
              <a:t>the</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dead</a:t>
            </a:r>
            <a:r>
              <a:rPr lang="nb-NO" sz="1200" b="0" u="none" kern="1200" baseline="0" dirty="0" smtClean="0">
                <a:solidFill>
                  <a:schemeClr val="tx1"/>
                </a:solidFill>
                <a:latin typeface="+mn-lt"/>
                <a:ea typeface="+mn-ea"/>
                <a:cs typeface="+mn-cs"/>
              </a:rPr>
              <a:t> by </a:t>
            </a:r>
            <a:r>
              <a:rPr lang="nb-NO" sz="1200" b="0" u="none" kern="1200" baseline="0" dirty="0" err="1" smtClean="0">
                <a:solidFill>
                  <a:schemeClr val="tx1"/>
                </a:solidFill>
                <a:latin typeface="+mn-lt"/>
                <a:ea typeface="+mn-ea"/>
                <a:cs typeface="+mn-cs"/>
              </a:rPr>
              <a:t>the</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glory</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of</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the</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Father</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we</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too</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might</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walk</a:t>
            </a:r>
            <a:r>
              <a:rPr lang="nb-NO" sz="1200" b="0" u="none" kern="1200" baseline="0" dirty="0" smtClean="0">
                <a:solidFill>
                  <a:schemeClr val="tx1"/>
                </a:solidFill>
                <a:latin typeface="+mn-lt"/>
                <a:ea typeface="+mn-ea"/>
                <a:cs typeface="+mn-cs"/>
              </a:rPr>
              <a:t> in </a:t>
            </a:r>
            <a:r>
              <a:rPr lang="nb-NO" sz="1200" b="0" u="none" kern="1200" baseline="0" dirty="0" err="1" smtClean="0">
                <a:solidFill>
                  <a:schemeClr val="tx1"/>
                </a:solidFill>
                <a:latin typeface="+mn-lt"/>
                <a:ea typeface="+mn-ea"/>
                <a:cs typeface="+mn-cs"/>
              </a:rPr>
              <a:t>newness</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of</a:t>
            </a:r>
            <a:r>
              <a:rPr lang="nb-NO" sz="1200" b="0" u="none" kern="1200" baseline="0" dirty="0" smtClean="0">
                <a:solidFill>
                  <a:schemeClr val="tx1"/>
                </a:solidFill>
                <a:latin typeface="+mn-lt"/>
                <a:ea typeface="+mn-ea"/>
                <a:cs typeface="+mn-cs"/>
              </a:rPr>
              <a:t> </a:t>
            </a:r>
            <a:r>
              <a:rPr lang="nb-NO" sz="1200" b="0" u="none" kern="1200" baseline="0" dirty="0" err="1" smtClean="0">
                <a:solidFill>
                  <a:schemeClr val="tx1"/>
                </a:solidFill>
                <a:latin typeface="+mn-lt"/>
                <a:ea typeface="+mn-ea"/>
                <a:cs typeface="+mn-cs"/>
              </a:rPr>
              <a:t>life</a:t>
            </a:r>
            <a:r>
              <a:rPr lang="nb-NO" sz="1200" b="0" u="none" kern="1200" baseline="0" dirty="0" smtClean="0">
                <a:solidFill>
                  <a:schemeClr val="tx1"/>
                </a:solidFill>
                <a:latin typeface="+mn-lt"/>
                <a:ea typeface="+mn-ea"/>
                <a:cs typeface="+mn-cs"/>
              </a:rPr>
              <a:t>.</a:t>
            </a:r>
          </a:p>
          <a:p>
            <a:r>
              <a:rPr lang="cs-CZ" sz="1200" b="1" u="none" kern="1200" baseline="0" dirty="0" smtClean="0">
                <a:solidFill>
                  <a:schemeClr val="tx1"/>
                </a:solidFill>
                <a:latin typeface="+mn-lt"/>
                <a:ea typeface="+mn-ea"/>
                <a:cs typeface="+mn-cs"/>
              </a:rPr>
              <a:t>1 Peter 3:21 (ESV)</a:t>
            </a:r>
          </a:p>
          <a:p>
            <a:r>
              <a:rPr lang="cs-CZ" sz="1200" b="1" u="none" kern="1200" baseline="30000" dirty="0" smtClean="0">
                <a:solidFill>
                  <a:schemeClr val="tx1"/>
                </a:solidFill>
                <a:latin typeface="+mn-lt"/>
                <a:ea typeface="+mn-ea"/>
                <a:cs typeface="+mn-cs"/>
              </a:rPr>
              <a:t>21 </a:t>
            </a:r>
            <a:r>
              <a:rPr lang="cs-CZ" sz="1200" b="0" u="none" kern="1200" baseline="0" dirty="0" err="1" smtClean="0">
                <a:solidFill>
                  <a:schemeClr val="tx1"/>
                </a:solidFill>
                <a:latin typeface="+mn-lt"/>
                <a:ea typeface="+mn-ea"/>
                <a:cs typeface="+mn-cs"/>
              </a:rPr>
              <a:t>Baptism</a:t>
            </a:r>
            <a:r>
              <a:rPr lang="cs-CZ" sz="1200" b="0" u="none" kern="1200" baseline="0" dirty="0" smtClean="0">
                <a:solidFill>
                  <a:schemeClr val="tx1"/>
                </a:solidFill>
                <a:latin typeface="+mn-lt"/>
                <a:ea typeface="+mn-ea"/>
                <a:cs typeface="+mn-cs"/>
              </a:rPr>
              <a:t>, </a:t>
            </a:r>
            <a:r>
              <a:rPr lang="cs-CZ" sz="1200" b="0" u="none" kern="1200" baseline="0" dirty="0" err="1" smtClean="0">
                <a:solidFill>
                  <a:schemeClr val="tx1"/>
                </a:solidFill>
                <a:latin typeface="+mn-lt"/>
                <a:ea typeface="+mn-ea"/>
                <a:cs typeface="+mn-cs"/>
              </a:rPr>
              <a:t>which</a:t>
            </a:r>
            <a:r>
              <a:rPr lang="cs-CZ" sz="1200" b="0" u="none" kern="1200" baseline="0" dirty="0" smtClean="0">
                <a:solidFill>
                  <a:schemeClr val="tx1"/>
                </a:solidFill>
                <a:latin typeface="+mn-lt"/>
                <a:ea typeface="+mn-ea"/>
                <a:cs typeface="+mn-cs"/>
              </a:rPr>
              <a:t> </a:t>
            </a:r>
            <a:r>
              <a:rPr lang="cs-CZ" sz="1200" b="0" u="none" kern="1200" baseline="0" dirty="0" err="1" smtClean="0">
                <a:solidFill>
                  <a:schemeClr val="tx1"/>
                </a:solidFill>
                <a:latin typeface="+mn-lt"/>
                <a:ea typeface="+mn-ea"/>
                <a:cs typeface="+mn-cs"/>
              </a:rPr>
              <a:t>corresponds</a:t>
            </a:r>
            <a:r>
              <a:rPr lang="cs-CZ" sz="1200" b="0" u="none" kern="1200" baseline="0" dirty="0" smtClean="0">
                <a:solidFill>
                  <a:schemeClr val="tx1"/>
                </a:solidFill>
                <a:latin typeface="+mn-lt"/>
                <a:ea typeface="+mn-ea"/>
                <a:cs typeface="+mn-cs"/>
              </a:rPr>
              <a:t> to </a:t>
            </a:r>
            <a:r>
              <a:rPr lang="cs-CZ" sz="1200" b="0" u="none" kern="1200" baseline="0" dirty="0" err="1" smtClean="0">
                <a:solidFill>
                  <a:schemeClr val="tx1"/>
                </a:solidFill>
                <a:latin typeface="+mn-lt"/>
                <a:ea typeface="+mn-ea"/>
                <a:cs typeface="+mn-cs"/>
              </a:rPr>
              <a:t>this</a:t>
            </a:r>
            <a:r>
              <a:rPr lang="cs-CZ" sz="1200" b="0" u="none" kern="1200" baseline="0" dirty="0" smtClean="0">
                <a:solidFill>
                  <a:schemeClr val="tx1"/>
                </a:solidFill>
                <a:latin typeface="+mn-lt"/>
                <a:ea typeface="+mn-ea"/>
                <a:cs typeface="+mn-cs"/>
              </a:rPr>
              <a:t>, </a:t>
            </a:r>
            <a:r>
              <a:rPr lang="cs-CZ" sz="1200" b="0" u="none" kern="1200" baseline="0" dirty="0" err="1" smtClean="0">
                <a:solidFill>
                  <a:schemeClr val="tx1"/>
                </a:solidFill>
                <a:latin typeface="+mn-lt"/>
                <a:ea typeface="+mn-ea"/>
                <a:cs typeface="+mn-cs"/>
              </a:rPr>
              <a:t>now</a:t>
            </a:r>
            <a:r>
              <a:rPr lang="cs-CZ" sz="1200" b="0" u="none" kern="1200" baseline="0" dirty="0" smtClean="0">
                <a:solidFill>
                  <a:schemeClr val="tx1"/>
                </a:solidFill>
                <a:latin typeface="+mn-lt"/>
                <a:ea typeface="+mn-ea"/>
                <a:cs typeface="+mn-cs"/>
              </a:rPr>
              <a:t> </a:t>
            </a:r>
            <a:r>
              <a:rPr lang="cs-CZ" sz="1200" b="0" u="none" kern="1200" baseline="0" dirty="0" err="1" smtClean="0">
                <a:solidFill>
                  <a:schemeClr val="tx1"/>
                </a:solidFill>
                <a:latin typeface="+mn-lt"/>
                <a:ea typeface="+mn-ea"/>
                <a:cs typeface="+mn-cs"/>
              </a:rPr>
              <a:t>saves</a:t>
            </a:r>
            <a:r>
              <a:rPr lang="cs-CZ" sz="1200" b="0" u="none" kern="1200" baseline="0" dirty="0" smtClean="0">
                <a:solidFill>
                  <a:schemeClr val="tx1"/>
                </a:solidFill>
                <a:latin typeface="+mn-lt"/>
                <a:ea typeface="+mn-ea"/>
                <a:cs typeface="+mn-cs"/>
              </a:rPr>
              <a:t> </a:t>
            </a:r>
            <a:r>
              <a:rPr lang="cs-CZ" sz="1200" b="0" u="none" kern="1200" baseline="0" dirty="0" err="1" smtClean="0">
                <a:solidFill>
                  <a:schemeClr val="tx1"/>
                </a:solidFill>
                <a:latin typeface="+mn-lt"/>
                <a:ea typeface="+mn-ea"/>
                <a:cs typeface="+mn-cs"/>
              </a:rPr>
              <a:t>you</a:t>
            </a:r>
            <a:r>
              <a:rPr lang="cs-CZ" sz="1200" b="0" u="none" kern="1200" baseline="0" dirty="0" smtClean="0">
                <a:solidFill>
                  <a:schemeClr val="tx1"/>
                </a:solidFill>
                <a:latin typeface="+mn-lt"/>
                <a:ea typeface="+mn-ea"/>
                <a:cs typeface="+mn-cs"/>
              </a:rPr>
              <a:t>, not as a </a:t>
            </a:r>
            <a:r>
              <a:rPr lang="cs-CZ" sz="1200" b="0" u="none" kern="1200" baseline="0" dirty="0" err="1" smtClean="0">
                <a:solidFill>
                  <a:schemeClr val="tx1"/>
                </a:solidFill>
                <a:latin typeface="+mn-lt"/>
                <a:ea typeface="+mn-ea"/>
                <a:cs typeface="+mn-cs"/>
              </a:rPr>
              <a:t>removal</a:t>
            </a:r>
            <a:r>
              <a:rPr lang="cs-CZ" sz="1200" b="0" u="none" kern="1200" baseline="0" dirty="0" smtClean="0">
                <a:solidFill>
                  <a:schemeClr val="tx1"/>
                </a:solidFill>
                <a:latin typeface="+mn-lt"/>
                <a:ea typeface="+mn-ea"/>
                <a:cs typeface="+mn-cs"/>
              </a:rPr>
              <a:t> </a:t>
            </a:r>
            <a:r>
              <a:rPr lang="cs-CZ" sz="1200" b="0" u="none" kern="1200" baseline="0" dirty="0" err="1" smtClean="0">
                <a:solidFill>
                  <a:schemeClr val="tx1"/>
                </a:solidFill>
                <a:latin typeface="+mn-lt"/>
                <a:ea typeface="+mn-ea"/>
                <a:cs typeface="+mn-cs"/>
              </a:rPr>
              <a:t>of</a:t>
            </a:r>
            <a:r>
              <a:rPr lang="cs-CZ" sz="1200" b="0" u="none" kern="1200" baseline="0" dirty="0" smtClean="0">
                <a:solidFill>
                  <a:schemeClr val="tx1"/>
                </a:solidFill>
                <a:latin typeface="+mn-lt"/>
                <a:ea typeface="+mn-ea"/>
                <a:cs typeface="+mn-cs"/>
              </a:rPr>
              <a:t> </a:t>
            </a:r>
            <a:r>
              <a:rPr lang="cs-CZ" sz="1200" b="0" u="none" kern="1200" baseline="0" dirty="0" err="1" smtClean="0">
                <a:solidFill>
                  <a:schemeClr val="tx1"/>
                </a:solidFill>
                <a:latin typeface="+mn-lt"/>
                <a:ea typeface="+mn-ea"/>
                <a:cs typeface="+mn-cs"/>
              </a:rPr>
              <a:t>dirt</a:t>
            </a:r>
            <a:r>
              <a:rPr lang="cs-CZ" sz="1200" b="0" u="none" kern="1200" baseline="0" dirty="0" smtClean="0">
                <a:solidFill>
                  <a:schemeClr val="tx1"/>
                </a:solidFill>
                <a:latin typeface="+mn-lt"/>
                <a:ea typeface="+mn-ea"/>
                <a:cs typeface="+mn-cs"/>
              </a:rPr>
              <a:t> </a:t>
            </a:r>
            <a:r>
              <a:rPr lang="cs-CZ" sz="1200" b="0" u="none" kern="1200" baseline="0" dirty="0" err="1" smtClean="0">
                <a:solidFill>
                  <a:schemeClr val="tx1"/>
                </a:solidFill>
                <a:latin typeface="+mn-lt"/>
                <a:ea typeface="+mn-ea"/>
                <a:cs typeface="+mn-cs"/>
              </a:rPr>
              <a:t>from</a:t>
            </a:r>
            <a:r>
              <a:rPr lang="cs-CZ" sz="1200" b="0" u="none" kern="1200" baseline="0" dirty="0" smtClean="0">
                <a:solidFill>
                  <a:schemeClr val="tx1"/>
                </a:solidFill>
                <a:latin typeface="+mn-lt"/>
                <a:ea typeface="+mn-ea"/>
                <a:cs typeface="+mn-cs"/>
              </a:rPr>
              <a:t> </a:t>
            </a:r>
            <a:r>
              <a:rPr lang="cs-CZ" sz="1200" b="0" u="none" kern="1200" baseline="0" dirty="0" err="1" smtClean="0">
                <a:solidFill>
                  <a:schemeClr val="tx1"/>
                </a:solidFill>
                <a:latin typeface="+mn-lt"/>
                <a:ea typeface="+mn-ea"/>
                <a:cs typeface="+mn-cs"/>
              </a:rPr>
              <a:t>the</a:t>
            </a:r>
            <a:r>
              <a:rPr lang="cs-CZ" sz="1200" b="0" u="none" kern="1200" baseline="0" dirty="0" smtClean="0">
                <a:solidFill>
                  <a:schemeClr val="tx1"/>
                </a:solidFill>
                <a:latin typeface="+mn-lt"/>
                <a:ea typeface="+mn-ea"/>
                <a:cs typeface="+mn-cs"/>
              </a:rPr>
              <a:t> body but as </a:t>
            </a:r>
            <a:r>
              <a:rPr lang="cs-CZ" sz="1200" b="0" u="none" kern="1200" baseline="0" dirty="0" err="1" smtClean="0">
                <a:solidFill>
                  <a:schemeClr val="tx1"/>
                </a:solidFill>
                <a:latin typeface="+mn-lt"/>
                <a:ea typeface="+mn-ea"/>
                <a:cs typeface="+mn-cs"/>
              </a:rPr>
              <a:t>an</a:t>
            </a:r>
            <a:r>
              <a:rPr lang="cs-CZ" sz="1200" b="0" u="none" kern="1200" baseline="0" dirty="0" smtClean="0">
                <a:solidFill>
                  <a:schemeClr val="tx1"/>
                </a:solidFill>
                <a:latin typeface="+mn-lt"/>
                <a:ea typeface="+mn-ea"/>
                <a:cs typeface="+mn-cs"/>
              </a:rPr>
              <a:t> appeal to </a:t>
            </a:r>
            <a:r>
              <a:rPr lang="cs-CZ" sz="1200" b="0" u="none" kern="1200" baseline="0" dirty="0" err="1" smtClean="0">
                <a:solidFill>
                  <a:schemeClr val="tx1"/>
                </a:solidFill>
                <a:latin typeface="+mn-lt"/>
                <a:ea typeface="+mn-ea"/>
                <a:cs typeface="+mn-cs"/>
              </a:rPr>
              <a:t>God</a:t>
            </a:r>
            <a:r>
              <a:rPr lang="cs-CZ" sz="1200" b="0" u="none" kern="1200" baseline="0" dirty="0" smtClean="0">
                <a:solidFill>
                  <a:schemeClr val="tx1"/>
                </a:solidFill>
                <a:latin typeface="+mn-lt"/>
                <a:ea typeface="+mn-ea"/>
                <a:cs typeface="+mn-cs"/>
              </a:rPr>
              <a:t> </a:t>
            </a:r>
            <a:r>
              <a:rPr lang="cs-CZ" sz="1200" b="0" u="none" kern="1200" baseline="0" dirty="0" err="1" smtClean="0">
                <a:solidFill>
                  <a:schemeClr val="tx1"/>
                </a:solidFill>
                <a:latin typeface="+mn-lt"/>
                <a:ea typeface="+mn-ea"/>
                <a:cs typeface="+mn-cs"/>
              </a:rPr>
              <a:t>for</a:t>
            </a:r>
            <a:r>
              <a:rPr lang="cs-CZ" sz="1200" b="0" u="none" kern="1200" baseline="0" dirty="0" smtClean="0">
                <a:solidFill>
                  <a:schemeClr val="tx1"/>
                </a:solidFill>
                <a:latin typeface="+mn-lt"/>
                <a:ea typeface="+mn-ea"/>
                <a:cs typeface="+mn-cs"/>
              </a:rPr>
              <a:t> a </a:t>
            </a:r>
            <a:r>
              <a:rPr lang="cs-CZ" sz="1200" b="0" u="none" kern="1200" baseline="0" dirty="0" err="1" smtClean="0">
                <a:solidFill>
                  <a:schemeClr val="tx1"/>
                </a:solidFill>
                <a:latin typeface="+mn-lt"/>
                <a:ea typeface="+mn-ea"/>
                <a:cs typeface="+mn-cs"/>
              </a:rPr>
              <a:t>good</a:t>
            </a:r>
            <a:r>
              <a:rPr lang="cs-CZ" sz="1200" b="0" u="none" kern="1200" baseline="0" dirty="0" smtClean="0">
                <a:solidFill>
                  <a:schemeClr val="tx1"/>
                </a:solidFill>
                <a:latin typeface="+mn-lt"/>
                <a:ea typeface="+mn-ea"/>
                <a:cs typeface="+mn-cs"/>
              </a:rPr>
              <a:t> </a:t>
            </a:r>
            <a:r>
              <a:rPr lang="cs-CZ" sz="1200" b="0" u="none" kern="1200" baseline="0" dirty="0" err="1" smtClean="0">
                <a:solidFill>
                  <a:schemeClr val="tx1"/>
                </a:solidFill>
                <a:latin typeface="+mn-lt"/>
                <a:ea typeface="+mn-ea"/>
                <a:cs typeface="+mn-cs"/>
              </a:rPr>
              <a:t>conscience</a:t>
            </a:r>
            <a:r>
              <a:rPr lang="cs-CZ" sz="1200" b="0" u="none" kern="1200" baseline="0" dirty="0" smtClean="0">
                <a:solidFill>
                  <a:schemeClr val="tx1"/>
                </a:solidFill>
                <a:latin typeface="+mn-lt"/>
                <a:ea typeface="+mn-ea"/>
                <a:cs typeface="+mn-cs"/>
              </a:rPr>
              <a:t>, </a:t>
            </a:r>
            <a:r>
              <a:rPr lang="cs-CZ" sz="1200" b="0" u="none" kern="1200" baseline="0" dirty="0" err="1" smtClean="0">
                <a:solidFill>
                  <a:schemeClr val="tx1"/>
                </a:solidFill>
                <a:latin typeface="+mn-lt"/>
                <a:ea typeface="+mn-ea"/>
                <a:cs typeface="+mn-cs"/>
              </a:rPr>
              <a:t>through</a:t>
            </a:r>
            <a:r>
              <a:rPr lang="cs-CZ" sz="1200" b="0" u="none" kern="1200" baseline="0" dirty="0" smtClean="0">
                <a:solidFill>
                  <a:schemeClr val="tx1"/>
                </a:solidFill>
                <a:latin typeface="+mn-lt"/>
                <a:ea typeface="+mn-ea"/>
                <a:cs typeface="+mn-cs"/>
              </a:rPr>
              <a:t> </a:t>
            </a:r>
            <a:r>
              <a:rPr lang="cs-CZ" sz="1200" b="0" u="none" kern="1200" baseline="0" dirty="0" err="1" smtClean="0">
                <a:solidFill>
                  <a:schemeClr val="tx1"/>
                </a:solidFill>
                <a:latin typeface="+mn-lt"/>
                <a:ea typeface="+mn-ea"/>
                <a:cs typeface="+mn-cs"/>
              </a:rPr>
              <a:t>the</a:t>
            </a:r>
            <a:r>
              <a:rPr lang="cs-CZ" sz="1200" b="0" u="none" kern="1200" baseline="0" dirty="0" smtClean="0">
                <a:solidFill>
                  <a:schemeClr val="tx1"/>
                </a:solidFill>
                <a:latin typeface="+mn-lt"/>
                <a:ea typeface="+mn-ea"/>
                <a:cs typeface="+mn-cs"/>
              </a:rPr>
              <a:t> </a:t>
            </a:r>
            <a:r>
              <a:rPr lang="cs-CZ" sz="1200" b="0" u="none" kern="1200" baseline="0" dirty="0" err="1" smtClean="0">
                <a:solidFill>
                  <a:schemeClr val="tx1"/>
                </a:solidFill>
                <a:latin typeface="+mn-lt"/>
                <a:ea typeface="+mn-ea"/>
                <a:cs typeface="+mn-cs"/>
              </a:rPr>
              <a:t>resurrection</a:t>
            </a:r>
            <a:r>
              <a:rPr lang="cs-CZ" sz="1200" b="0" u="none" kern="1200" baseline="0" dirty="0" smtClean="0">
                <a:solidFill>
                  <a:schemeClr val="tx1"/>
                </a:solidFill>
                <a:latin typeface="+mn-lt"/>
                <a:ea typeface="+mn-ea"/>
                <a:cs typeface="+mn-cs"/>
              </a:rPr>
              <a:t> </a:t>
            </a:r>
            <a:r>
              <a:rPr lang="cs-CZ" sz="1200" b="0" u="none" kern="1200" baseline="0" dirty="0" err="1" smtClean="0">
                <a:solidFill>
                  <a:schemeClr val="tx1"/>
                </a:solidFill>
                <a:latin typeface="+mn-lt"/>
                <a:ea typeface="+mn-ea"/>
                <a:cs typeface="+mn-cs"/>
              </a:rPr>
              <a:t>of</a:t>
            </a:r>
            <a:r>
              <a:rPr lang="cs-CZ" sz="1200" b="0" u="none" kern="1200" baseline="0" dirty="0" smtClean="0">
                <a:solidFill>
                  <a:schemeClr val="tx1"/>
                </a:solidFill>
                <a:latin typeface="+mn-lt"/>
                <a:ea typeface="+mn-ea"/>
                <a:cs typeface="+mn-cs"/>
              </a:rPr>
              <a:t> </a:t>
            </a:r>
            <a:r>
              <a:rPr lang="cs-CZ" sz="1200" b="0" u="none" kern="1200" baseline="0" dirty="0" err="1" smtClean="0">
                <a:solidFill>
                  <a:schemeClr val="tx1"/>
                </a:solidFill>
                <a:latin typeface="+mn-lt"/>
                <a:ea typeface="+mn-ea"/>
                <a:cs typeface="+mn-cs"/>
              </a:rPr>
              <a:t>Jesus</a:t>
            </a:r>
            <a:r>
              <a:rPr lang="cs-CZ" sz="1200" b="0" u="none" kern="1200" baseline="0" dirty="0" smtClean="0">
                <a:solidFill>
                  <a:schemeClr val="tx1"/>
                </a:solidFill>
                <a:latin typeface="+mn-lt"/>
                <a:ea typeface="+mn-ea"/>
                <a:cs typeface="+mn-cs"/>
              </a:rPr>
              <a:t> Christ,</a:t>
            </a:r>
          </a:p>
          <a:p>
            <a:pPr marL="0" marR="0" indent="0" algn="l" defTabSz="914400" rtl="0" eaLnBrk="1" fontAlgn="auto" latinLnBrk="0" hangingPunct="1">
              <a:lnSpc>
                <a:spcPct val="100000"/>
              </a:lnSpc>
              <a:spcBef>
                <a:spcPts val="0"/>
              </a:spcBef>
              <a:spcAft>
                <a:spcPts val="0"/>
              </a:spcAft>
              <a:buClrTx/>
              <a:buSzTx/>
              <a:buFontTx/>
              <a:buNone/>
              <a:tabLst/>
              <a:defRPr/>
            </a:pPr>
            <a:r>
              <a:rPr lang="cs-CZ" b="1" dirty="0" err="1" smtClean="0"/>
              <a:t>Acts</a:t>
            </a:r>
            <a:r>
              <a:rPr lang="cs-CZ" b="1" dirty="0" smtClean="0"/>
              <a:t> 2:38 (NIV) </a:t>
            </a:r>
            <a:endParaRPr lang="cs-CZ" dirty="0" smtClean="0"/>
          </a:p>
          <a:p>
            <a:r>
              <a:rPr lang="cs-CZ" sz="1200" baseline="30000" dirty="0" smtClean="0">
                <a:effectLst/>
              </a:rPr>
              <a:t>38 </a:t>
            </a:r>
            <a:r>
              <a:rPr lang="cs-CZ" sz="1200" dirty="0" smtClean="0">
                <a:effectLst/>
              </a:rPr>
              <a:t>Peter </a:t>
            </a:r>
            <a:r>
              <a:rPr lang="cs-CZ" sz="1200" dirty="0" err="1" smtClean="0">
                <a:effectLst/>
              </a:rPr>
              <a:t>replied</a:t>
            </a:r>
            <a:r>
              <a:rPr lang="cs-CZ" sz="1200" dirty="0" smtClean="0">
                <a:effectLst/>
              </a:rPr>
              <a:t>, “</a:t>
            </a:r>
            <a:r>
              <a:rPr lang="cs-CZ" sz="1200" dirty="0" err="1" smtClean="0">
                <a:effectLst/>
              </a:rPr>
              <a:t>Repent</a:t>
            </a:r>
            <a:r>
              <a:rPr lang="cs-CZ" sz="1200" dirty="0" smtClean="0">
                <a:effectLst/>
              </a:rPr>
              <a:t> and </a:t>
            </a:r>
            <a:r>
              <a:rPr lang="cs-CZ" sz="1200" dirty="0" err="1" smtClean="0">
                <a:effectLst/>
              </a:rPr>
              <a:t>be</a:t>
            </a:r>
            <a:r>
              <a:rPr lang="cs-CZ" sz="1200" dirty="0" smtClean="0">
                <a:effectLst/>
              </a:rPr>
              <a:t> </a:t>
            </a:r>
            <a:r>
              <a:rPr lang="cs-CZ" sz="1200" dirty="0" err="1" smtClean="0">
                <a:effectLst/>
              </a:rPr>
              <a:t>baptized</a:t>
            </a:r>
            <a:r>
              <a:rPr lang="cs-CZ" sz="1200" dirty="0" smtClean="0">
                <a:effectLst/>
              </a:rPr>
              <a:t>, </a:t>
            </a:r>
            <a:r>
              <a:rPr lang="cs-CZ" sz="1200" dirty="0" err="1" smtClean="0">
                <a:effectLst/>
              </a:rPr>
              <a:t>every</a:t>
            </a:r>
            <a:r>
              <a:rPr lang="cs-CZ" sz="1200" dirty="0" smtClean="0">
                <a:effectLst/>
              </a:rPr>
              <a:t> </a:t>
            </a:r>
            <a:r>
              <a:rPr lang="cs-CZ" sz="1200" dirty="0" err="1" smtClean="0">
                <a:effectLst/>
              </a:rPr>
              <a:t>one</a:t>
            </a:r>
            <a:r>
              <a:rPr lang="cs-CZ" sz="1200" dirty="0" smtClean="0">
                <a:effectLst/>
              </a:rPr>
              <a:t> </a:t>
            </a:r>
            <a:r>
              <a:rPr lang="cs-CZ" sz="1200" dirty="0" err="1" smtClean="0">
                <a:effectLst/>
              </a:rPr>
              <a:t>of</a:t>
            </a:r>
            <a:r>
              <a:rPr lang="cs-CZ" sz="1200" dirty="0" smtClean="0">
                <a:effectLst/>
              </a:rPr>
              <a:t> </a:t>
            </a:r>
            <a:r>
              <a:rPr lang="cs-CZ" sz="1200" dirty="0" err="1" smtClean="0">
                <a:effectLst/>
              </a:rPr>
              <a:t>you</a:t>
            </a:r>
            <a:r>
              <a:rPr lang="cs-CZ" sz="1200" dirty="0" smtClean="0">
                <a:effectLst/>
              </a:rPr>
              <a:t>, in </a:t>
            </a:r>
            <a:r>
              <a:rPr lang="cs-CZ" sz="1200" dirty="0" err="1" smtClean="0">
                <a:effectLst/>
              </a:rPr>
              <a:t>the</a:t>
            </a:r>
            <a:r>
              <a:rPr lang="cs-CZ" sz="1200" dirty="0" smtClean="0">
                <a:effectLst/>
              </a:rPr>
              <a:t> </a:t>
            </a:r>
            <a:r>
              <a:rPr lang="cs-CZ" sz="1200" dirty="0" err="1" smtClean="0">
                <a:effectLst/>
              </a:rPr>
              <a:t>name</a:t>
            </a:r>
            <a:r>
              <a:rPr lang="cs-CZ" sz="1200" dirty="0" smtClean="0">
                <a:effectLst/>
              </a:rPr>
              <a:t> </a:t>
            </a:r>
            <a:r>
              <a:rPr lang="cs-CZ" sz="1200" dirty="0" err="1" smtClean="0">
                <a:effectLst/>
              </a:rPr>
              <a:t>of</a:t>
            </a:r>
            <a:r>
              <a:rPr lang="cs-CZ" sz="1200" dirty="0" smtClean="0">
                <a:effectLst/>
              </a:rPr>
              <a:t> </a:t>
            </a:r>
            <a:r>
              <a:rPr lang="cs-CZ" sz="1200" dirty="0" err="1" smtClean="0">
                <a:effectLst/>
              </a:rPr>
              <a:t>Jesus</a:t>
            </a:r>
            <a:r>
              <a:rPr lang="cs-CZ" sz="1200" dirty="0" smtClean="0">
                <a:effectLst/>
              </a:rPr>
              <a:t> Christ </a:t>
            </a:r>
            <a:r>
              <a:rPr lang="cs-CZ" sz="1200" dirty="0" err="1" smtClean="0">
                <a:effectLst/>
              </a:rPr>
              <a:t>for</a:t>
            </a:r>
            <a:r>
              <a:rPr lang="cs-CZ" sz="1200" dirty="0" smtClean="0">
                <a:effectLst/>
              </a:rPr>
              <a:t> </a:t>
            </a:r>
            <a:r>
              <a:rPr lang="cs-CZ" sz="1200" dirty="0" err="1" smtClean="0">
                <a:effectLst/>
              </a:rPr>
              <a:t>the</a:t>
            </a:r>
            <a:r>
              <a:rPr lang="cs-CZ" sz="1200" dirty="0" smtClean="0">
                <a:effectLst/>
              </a:rPr>
              <a:t> </a:t>
            </a:r>
            <a:r>
              <a:rPr lang="cs-CZ" sz="1200" dirty="0" err="1" smtClean="0">
                <a:effectLst/>
              </a:rPr>
              <a:t>forgiveness</a:t>
            </a:r>
            <a:r>
              <a:rPr lang="cs-CZ" sz="1200" dirty="0" smtClean="0">
                <a:effectLst/>
              </a:rPr>
              <a:t> </a:t>
            </a:r>
            <a:r>
              <a:rPr lang="cs-CZ" sz="1200" dirty="0" err="1" smtClean="0">
                <a:effectLst/>
              </a:rPr>
              <a:t>of</a:t>
            </a:r>
            <a:r>
              <a:rPr lang="cs-CZ" sz="1200" dirty="0" smtClean="0">
                <a:effectLst/>
              </a:rPr>
              <a:t> </a:t>
            </a:r>
            <a:r>
              <a:rPr lang="cs-CZ" sz="1200" dirty="0" err="1" smtClean="0">
                <a:effectLst/>
              </a:rPr>
              <a:t>your</a:t>
            </a:r>
            <a:r>
              <a:rPr lang="cs-CZ" sz="1200" dirty="0" smtClean="0">
                <a:effectLst/>
              </a:rPr>
              <a:t> </a:t>
            </a:r>
            <a:r>
              <a:rPr lang="cs-CZ" sz="1200" dirty="0" err="1" smtClean="0">
                <a:effectLst/>
              </a:rPr>
              <a:t>sins</a:t>
            </a:r>
            <a:r>
              <a:rPr lang="cs-CZ" sz="1200" dirty="0" smtClean="0">
                <a:effectLst/>
              </a:rPr>
              <a:t>. And </a:t>
            </a:r>
            <a:r>
              <a:rPr lang="cs-CZ" sz="1200" dirty="0" err="1" smtClean="0">
                <a:effectLst/>
              </a:rPr>
              <a:t>you</a:t>
            </a:r>
            <a:r>
              <a:rPr lang="cs-CZ" sz="1200" dirty="0" smtClean="0">
                <a:effectLst/>
              </a:rPr>
              <a:t> </a:t>
            </a:r>
            <a:r>
              <a:rPr lang="cs-CZ" sz="1200" dirty="0" err="1" smtClean="0">
                <a:effectLst/>
              </a:rPr>
              <a:t>will</a:t>
            </a:r>
            <a:r>
              <a:rPr lang="cs-CZ" sz="1200" dirty="0" smtClean="0">
                <a:effectLst/>
              </a:rPr>
              <a:t> </a:t>
            </a:r>
            <a:r>
              <a:rPr lang="cs-CZ" sz="1200" dirty="0" err="1" smtClean="0">
                <a:effectLst/>
              </a:rPr>
              <a:t>receive</a:t>
            </a:r>
            <a:r>
              <a:rPr lang="cs-CZ" sz="1200" dirty="0" smtClean="0">
                <a:effectLst/>
              </a:rPr>
              <a:t> </a:t>
            </a:r>
            <a:r>
              <a:rPr lang="cs-CZ" sz="1200" dirty="0" err="1" smtClean="0">
                <a:effectLst/>
              </a:rPr>
              <a:t>the</a:t>
            </a:r>
            <a:r>
              <a:rPr lang="cs-CZ" sz="1200" dirty="0" smtClean="0">
                <a:effectLst/>
              </a:rPr>
              <a:t> </a:t>
            </a:r>
            <a:r>
              <a:rPr lang="cs-CZ" sz="1200" dirty="0" err="1" smtClean="0">
                <a:effectLst/>
              </a:rPr>
              <a:t>gift</a:t>
            </a:r>
            <a:r>
              <a:rPr lang="cs-CZ" sz="1200" dirty="0" smtClean="0">
                <a:effectLst/>
              </a:rPr>
              <a:t> </a:t>
            </a:r>
            <a:r>
              <a:rPr lang="cs-CZ" sz="1200" dirty="0" err="1" smtClean="0">
                <a:effectLst/>
              </a:rPr>
              <a:t>of</a:t>
            </a:r>
            <a:r>
              <a:rPr lang="cs-CZ" sz="1200" dirty="0" smtClean="0">
                <a:effectLst/>
              </a:rPr>
              <a:t> </a:t>
            </a:r>
            <a:r>
              <a:rPr lang="cs-CZ" sz="1200" dirty="0" err="1" smtClean="0">
                <a:effectLst/>
              </a:rPr>
              <a:t>the</a:t>
            </a:r>
            <a:r>
              <a:rPr lang="cs-CZ" sz="1200" dirty="0" smtClean="0">
                <a:effectLst/>
              </a:rPr>
              <a:t> </a:t>
            </a:r>
            <a:r>
              <a:rPr lang="cs-CZ" sz="1200" dirty="0" err="1" smtClean="0">
                <a:effectLst/>
              </a:rPr>
              <a:t>Holy</a:t>
            </a:r>
            <a:r>
              <a:rPr lang="cs-CZ" sz="1200" dirty="0" smtClean="0">
                <a:effectLst/>
              </a:rPr>
              <a:t> Spirit. </a:t>
            </a:r>
          </a:p>
          <a:p>
            <a:endParaRPr lang="en-US" dirty="0"/>
          </a:p>
        </p:txBody>
      </p:sp>
      <p:sp>
        <p:nvSpPr>
          <p:cNvPr id="4" name="Slide Number Placeholder 3"/>
          <p:cNvSpPr>
            <a:spLocks noGrp="1"/>
          </p:cNvSpPr>
          <p:nvPr>
            <p:ph type="sldNum" sz="quarter" idx="10"/>
          </p:nvPr>
        </p:nvSpPr>
        <p:spPr/>
        <p:txBody>
          <a:bodyPr/>
          <a:lstStyle/>
          <a:p>
            <a:fld id="{FF4FEE68-4786-F44D-AE49-3BB65AE3FDF4}" type="slidenum">
              <a:rPr lang="en-US" smtClean="0"/>
              <a:t>20</a:t>
            </a:fld>
            <a:endParaRPr lang="en-US"/>
          </a:p>
        </p:txBody>
      </p:sp>
    </p:spTree>
    <p:extLst>
      <p:ext uri="{BB962C8B-B14F-4D97-AF65-F5344CB8AC3E}">
        <p14:creationId xmlns:p14="http://schemas.microsoft.com/office/powerpoint/2010/main" val="1816142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Remain Steadfast</a:t>
            </a:r>
          </a:p>
          <a:p>
            <a:r>
              <a:rPr lang="en-US" sz="1200" b="1" u="none" kern="1200" baseline="0" dirty="0" smtClean="0">
                <a:solidFill>
                  <a:schemeClr val="tx1"/>
                </a:solidFill>
                <a:latin typeface="+mn-lt"/>
                <a:ea typeface="+mn-ea"/>
                <a:cs typeface="+mn-cs"/>
              </a:rPr>
              <a:t>Galatians 5:4 (ESV)</a:t>
            </a:r>
          </a:p>
          <a:p>
            <a:r>
              <a:rPr lang="en-US" sz="1200" b="1" u="none" kern="1200" baseline="30000" dirty="0" smtClean="0">
                <a:solidFill>
                  <a:schemeClr val="tx1"/>
                </a:solidFill>
                <a:latin typeface="+mn-lt"/>
                <a:ea typeface="+mn-ea"/>
                <a:cs typeface="+mn-cs"/>
              </a:rPr>
              <a:t>4 </a:t>
            </a:r>
            <a:r>
              <a:rPr lang="en-US" sz="1200" b="0" u="none" kern="1200" baseline="0" dirty="0" smtClean="0">
                <a:solidFill>
                  <a:schemeClr val="tx1"/>
                </a:solidFill>
                <a:latin typeface="+mn-lt"/>
                <a:ea typeface="+mn-ea"/>
                <a:cs typeface="+mn-cs"/>
              </a:rPr>
              <a:t>You are severed from Christ, you who would be justified by the law; you have fallen away from grace.</a:t>
            </a:r>
          </a:p>
          <a:p>
            <a:r>
              <a:rPr lang="en-US" sz="1200" b="1" u="none" kern="1200" baseline="0" dirty="0" smtClean="0">
                <a:solidFill>
                  <a:schemeClr val="tx1"/>
                </a:solidFill>
                <a:latin typeface="+mn-lt"/>
                <a:ea typeface="+mn-ea"/>
                <a:cs typeface="+mn-cs"/>
              </a:rPr>
              <a:t>1 Corinthians 10:12 (ESV)</a:t>
            </a:r>
          </a:p>
          <a:p>
            <a:r>
              <a:rPr lang="en-US" sz="1200" b="1" u="none" kern="1200" baseline="30000" dirty="0" smtClean="0">
                <a:solidFill>
                  <a:schemeClr val="tx1"/>
                </a:solidFill>
                <a:latin typeface="+mn-lt"/>
                <a:ea typeface="+mn-ea"/>
                <a:cs typeface="+mn-cs"/>
              </a:rPr>
              <a:t>12 </a:t>
            </a:r>
            <a:r>
              <a:rPr lang="en-US" sz="1200" b="0" u="none" kern="1200" baseline="0" dirty="0" smtClean="0">
                <a:solidFill>
                  <a:schemeClr val="tx1"/>
                </a:solidFill>
                <a:latin typeface="+mn-lt"/>
                <a:ea typeface="+mn-ea"/>
                <a:cs typeface="+mn-cs"/>
              </a:rPr>
              <a:t>Therefore let anyone who thinks that he stands take heed lest he fall.</a:t>
            </a:r>
            <a:endParaRPr lang="en-US" dirty="0" smtClean="0"/>
          </a:p>
          <a:p>
            <a:r>
              <a:rPr lang="en-US" b="1" dirty="0" smtClean="0"/>
              <a:t>Revelation 2:10 (NIV) </a:t>
            </a:r>
          </a:p>
          <a:p>
            <a:r>
              <a:rPr lang="en-US" sz="1200" baseline="30000" dirty="0" smtClean="0">
                <a:effectLst/>
              </a:rPr>
              <a:t>10 </a:t>
            </a:r>
            <a:r>
              <a:rPr lang="en-US" sz="1200" kern="1200" dirty="0" smtClean="0">
                <a:solidFill>
                  <a:schemeClr val="tx1"/>
                </a:solidFill>
                <a:effectLst/>
                <a:latin typeface="+mn-lt"/>
                <a:ea typeface="+mn-ea"/>
                <a:cs typeface="+mn-cs"/>
              </a:rPr>
              <a:t>Do not be afraid of what you are about to suffer. I tell you, the devil will put some of you in prison to test you, and you will suffer persecution for ten days. Be faithful, even to the point of death, and I will give you life as your victor’s crown.</a:t>
            </a:r>
            <a:r>
              <a:rPr lang="en-US" sz="1200" dirty="0" smtClean="0">
                <a:effectLst/>
              </a:rPr>
              <a:t> </a:t>
            </a:r>
            <a:endParaRPr lang="en-US" sz="1200" dirty="0">
              <a:effectLst/>
            </a:endParaRPr>
          </a:p>
        </p:txBody>
      </p:sp>
      <p:sp>
        <p:nvSpPr>
          <p:cNvPr id="4" name="Slide Number Placeholder 3"/>
          <p:cNvSpPr>
            <a:spLocks noGrp="1"/>
          </p:cNvSpPr>
          <p:nvPr>
            <p:ph type="sldNum" sz="quarter" idx="10"/>
          </p:nvPr>
        </p:nvSpPr>
        <p:spPr/>
        <p:txBody>
          <a:bodyPr/>
          <a:lstStyle/>
          <a:p>
            <a:fld id="{FF4FEE68-4786-F44D-AE49-3BB65AE3FDF4}" type="slidenum">
              <a:rPr lang="en-US" smtClean="0"/>
              <a:t>21</a:t>
            </a:fld>
            <a:endParaRPr lang="en-US"/>
          </a:p>
        </p:txBody>
      </p:sp>
    </p:spTree>
    <p:extLst>
      <p:ext uri="{BB962C8B-B14F-4D97-AF65-F5344CB8AC3E}">
        <p14:creationId xmlns:p14="http://schemas.microsoft.com/office/powerpoint/2010/main" val="5720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a:t>
            </a:r>
            <a:endParaRPr lang="en-US" dirty="0"/>
          </a:p>
        </p:txBody>
      </p:sp>
      <p:sp>
        <p:nvSpPr>
          <p:cNvPr id="4" name="Slide Number Placeholder 3"/>
          <p:cNvSpPr>
            <a:spLocks noGrp="1"/>
          </p:cNvSpPr>
          <p:nvPr>
            <p:ph type="sldNum" sz="quarter" idx="10"/>
          </p:nvPr>
        </p:nvSpPr>
        <p:spPr/>
        <p:txBody>
          <a:bodyPr/>
          <a:lstStyle/>
          <a:p>
            <a:fld id="{FF4FEE68-4786-F44D-AE49-3BB65AE3FDF4}" type="slidenum">
              <a:rPr lang="en-US" smtClean="0"/>
              <a:t>5</a:t>
            </a:fld>
            <a:endParaRPr lang="en-US"/>
          </a:p>
        </p:txBody>
      </p:sp>
    </p:spTree>
    <p:extLst>
      <p:ext uri="{BB962C8B-B14F-4D97-AF65-F5344CB8AC3E}">
        <p14:creationId xmlns:p14="http://schemas.microsoft.com/office/powerpoint/2010/main" val="70587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latin typeface="+mn-lt"/>
                <a:ea typeface="+mn-ea"/>
                <a:cs typeface="+mn-cs"/>
              </a:rPr>
              <a:t>Isaiah 8:16 (NIV) — 16</a:t>
            </a:r>
            <a:r>
              <a:rPr lang="en-US" sz="1200" b="0" u="none" kern="1200" baseline="0" dirty="0" smtClean="0">
                <a:solidFill>
                  <a:schemeClr val="tx1"/>
                </a:solidFill>
                <a:latin typeface="+mn-lt"/>
                <a:ea typeface="+mn-ea"/>
                <a:cs typeface="+mn-cs"/>
              </a:rPr>
              <a:t> Bind up this testimony of warning and seal up God’s instruction among my disciples.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latin typeface="+mn-lt"/>
                <a:ea typeface="+mn-ea"/>
                <a:cs typeface="+mn-cs"/>
              </a:rPr>
              <a:t>Matthew 10:24 (NIV) — 24</a:t>
            </a:r>
            <a:r>
              <a:rPr lang="en-US" sz="1200" b="0" u="none" kern="1200" baseline="0" dirty="0" smtClean="0">
                <a:solidFill>
                  <a:schemeClr val="tx1"/>
                </a:solidFill>
                <a:latin typeface="+mn-lt"/>
                <a:ea typeface="+mn-ea"/>
                <a:cs typeface="+mn-cs"/>
              </a:rPr>
              <a:t> “The student is not above the teacher, nor a servant above his master.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latin typeface="+mn-lt"/>
                <a:ea typeface="+mn-ea"/>
                <a:cs typeface="+mn-cs"/>
              </a:rPr>
              <a:t>John 9:28 (NIV) — 28</a:t>
            </a:r>
            <a:r>
              <a:rPr lang="en-US" sz="1200" b="0" u="none" kern="1200" baseline="0" dirty="0" smtClean="0">
                <a:solidFill>
                  <a:schemeClr val="tx1"/>
                </a:solidFill>
                <a:latin typeface="+mn-lt"/>
                <a:ea typeface="+mn-ea"/>
                <a:cs typeface="+mn-cs"/>
              </a:rPr>
              <a:t> Then they hurled insults at him and said, “You are this fellow’s disciple! We are disciples of Moses!</a:t>
            </a:r>
          </a:p>
          <a:p>
            <a:endParaRPr lang="en-US" dirty="0"/>
          </a:p>
        </p:txBody>
      </p:sp>
      <p:sp>
        <p:nvSpPr>
          <p:cNvPr id="4" name="Slide Number Placeholder 3"/>
          <p:cNvSpPr>
            <a:spLocks noGrp="1"/>
          </p:cNvSpPr>
          <p:nvPr>
            <p:ph type="sldNum" sz="quarter" idx="10"/>
          </p:nvPr>
        </p:nvSpPr>
        <p:spPr/>
        <p:txBody>
          <a:bodyPr/>
          <a:lstStyle/>
          <a:p>
            <a:fld id="{FF4FEE68-4786-F44D-AE49-3BB65AE3FDF4}" type="slidenum">
              <a:rPr lang="en-US" smtClean="0"/>
              <a:t>6</a:t>
            </a:fld>
            <a:endParaRPr lang="en-US"/>
          </a:p>
        </p:txBody>
      </p:sp>
    </p:spTree>
    <p:extLst>
      <p:ext uri="{BB962C8B-B14F-4D97-AF65-F5344CB8AC3E}">
        <p14:creationId xmlns:p14="http://schemas.microsoft.com/office/powerpoint/2010/main" val="40209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The disciples as the apostles</a:t>
            </a:r>
          </a:p>
          <a:p>
            <a:r>
              <a:rPr lang="en-US" sz="1200" b="1" u="none" kern="1200" baseline="0" dirty="0" smtClean="0">
                <a:solidFill>
                  <a:schemeClr val="tx1"/>
                </a:solidFill>
                <a:latin typeface="+mn-lt"/>
                <a:ea typeface="+mn-ea"/>
                <a:cs typeface="+mn-cs"/>
              </a:rPr>
              <a:t>Matthew 10:1–2 (NIV) — 1</a:t>
            </a:r>
            <a:r>
              <a:rPr lang="en-US" sz="1200" b="0" u="none" kern="1200" baseline="0" dirty="0" smtClean="0">
                <a:solidFill>
                  <a:schemeClr val="tx1"/>
                </a:solidFill>
                <a:latin typeface="+mn-lt"/>
                <a:ea typeface="+mn-ea"/>
                <a:cs typeface="+mn-cs"/>
              </a:rPr>
              <a:t> Jesus called his twelve disciples to him and gave them authority to drive out impure spirits and to heal every disease and sickness. </a:t>
            </a:r>
            <a:r>
              <a:rPr lang="en-US" sz="1200" b="1" u="none" kern="1200" baseline="0" dirty="0" smtClean="0">
                <a:solidFill>
                  <a:schemeClr val="tx1"/>
                </a:solidFill>
                <a:latin typeface="+mn-lt"/>
                <a:ea typeface="+mn-ea"/>
                <a:cs typeface="+mn-cs"/>
              </a:rPr>
              <a:t>2</a:t>
            </a:r>
            <a:r>
              <a:rPr lang="en-US" sz="1200" b="0" u="none" kern="1200" baseline="0" dirty="0" smtClean="0">
                <a:solidFill>
                  <a:schemeClr val="tx1"/>
                </a:solidFill>
                <a:latin typeface="+mn-lt"/>
                <a:ea typeface="+mn-ea"/>
                <a:cs typeface="+mn-cs"/>
              </a:rPr>
              <a:t> These are the names of the twelve apostles: first, Simon (who is called Peter) and his brother Andrew; James son of Zebedee, and his brother John;</a:t>
            </a:r>
            <a:endParaRPr lang="en-US" sz="1200" b="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F4FEE68-4786-F44D-AE49-3BB65AE3FDF4}" type="slidenum">
              <a:rPr lang="en-US" smtClean="0"/>
              <a:t>7</a:t>
            </a:fld>
            <a:endParaRPr lang="en-US"/>
          </a:p>
        </p:txBody>
      </p:sp>
    </p:spTree>
    <p:extLst>
      <p:ext uri="{BB962C8B-B14F-4D97-AF65-F5344CB8AC3E}">
        <p14:creationId xmlns:p14="http://schemas.microsoft.com/office/powerpoint/2010/main" val="1983312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The disciples as believers in general</a:t>
            </a:r>
          </a:p>
          <a:p>
            <a:r>
              <a:rPr lang="en-US" sz="1200" b="1" u="none" kern="1200" baseline="0" dirty="0" smtClean="0">
                <a:solidFill>
                  <a:schemeClr val="tx1"/>
                </a:solidFill>
                <a:latin typeface="+mn-lt"/>
                <a:ea typeface="+mn-ea"/>
                <a:cs typeface="+mn-cs"/>
              </a:rPr>
              <a:t>Acts 6:2 (NIV) — 2</a:t>
            </a:r>
            <a:r>
              <a:rPr lang="en-US" sz="1200" b="0" u="none" kern="1200" baseline="0" dirty="0" smtClean="0">
                <a:solidFill>
                  <a:schemeClr val="tx1"/>
                </a:solidFill>
                <a:latin typeface="+mn-lt"/>
                <a:ea typeface="+mn-ea"/>
                <a:cs typeface="+mn-cs"/>
              </a:rPr>
              <a:t> So the Twelve gathered all the disciples together and said, “It would not be right for us to neglect the ministry of the word of God in order to wait on tables.</a:t>
            </a:r>
          </a:p>
          <a:p>
            <a:r>
              <a:rPr lang="en-US" sz="1200" b="1" u="none" kern="1200" baseline="0" dirty="0" smtClean="0">
                <a:solidFill>
                  <a:schemeClr val="tx1"/>
                </a:solidFill>
                <a:latin typeface="+mn-lt"/>
                <a:ea typeface="+mn-ea"/>
                <a:cs typeface="+mn-cs"/>
              </a:rPr>
              <a:t>Acts 11:26 (NIV) — 26</a:t>
            </a:r>
            <a:r>
              <a:rPr lang="en-US" sz="1200" b="0" u="none" kern="1200" baseline="0" dirty="0" smtClean="0">
                <a:solidFill>
                  <a:schemeClr val="tx1"/>
                </a:solidFill>
                <a:latin typeface="+mn-lt"/>
                <a:ea typeface="+mn-ea"/>
                <a:cs typeface="+mn-cs"/>
              </a:rPr>
              <a:t> and when he found him, he brought him to Antioch. So for a whole year Barnabas and Saul met with the church and taught great numbers of people. The disciples were called Christians first at Antioch.</a:t>
            </a:r>
          </a:p>
          <a:p>
            <a:endParaRPr lang="en-US" dirty="0"/>
          </a:p>
        </p:txBody>
      </p:sp>
      <p:sp>
        <p:nvSpPr>
          <p:cNvPr id="4" name="Slide Number Placeholder 3"/>
          <p:cNvSpPr>
            <a:spLocks noGrp="1"/>
          </p:cNvSpPr>
          <p:nvPr>
            <p:ph type="sldNum" sz="quarter" idx="10"/>
          </p:nvPr>
        </p:nvSpPr>
        <p:spPr/>
        <p:txBody>
          <a:bodyPr/>
          <a:lstStyle/>
          <a:p>
            <a:fld id="{FF4FEE68-4786-F44D-AE49-3BB65AE3FDF4}" type="slidenum">
              <a:rPr lang="en-US" smtClean="0"/>
              <a:t>8</a:t>
            </a:fld>
            <a:endParaRPr lang="en-US"/>
          </a:p>
        </p:txBody>
      </p:sp>
    </p:spTree>
    <p:extLst>
      <p:ext uri="{BB962C8B-B14F-4D97-AF65-F5344CB8AC3E}">
        <p14:creationId xmlns:p14="http://schemas.microsoft.com/office/powerpoint/2010/main" val="138967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It sometimes implies physically following Jesus Christ and leaving everything</a:t>
            </a:r>
          </a:p>
          <a:p>
            <a:r>
              <a:rPr lang="fi-FI" sz="1200" u="none" kern="1200" baseline="0" dirty="0" smtClean="0">
                <a:solidFill>
                  <a:schemeClr val="tx1"/>
                </a:solidFill>
                <a:latin typeface="+mn-lt"/>
                <a:ea typeface="+mn-ea"/>
                <a:cs typeface="+mn-cs"/>
              </a:rPr>
              <a:t>Mt 4:19; Mt 8:18–22; Mt 9:9</a:t>
            </a:r>
          </a:p>
          <a:p>
            <a:r>
              <a:rPr lang="fi-FI" sz="1200" b="1" u="none" kern="1200" baseline="0" dirty="0" smtClean="0">
                <a:solidFill>
                  <a:schemeClr val="tx1"/>
                </a:solidFill>
                <a:latin typeface="+mn-lt"/>
                <a:ea typeface="+mn-ea"/>
                <a:cs typeface="+mn-cs"/>
              </a:rPr>
              <a:t>Matthew 4:19 (NIV) — 19</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Come</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follow</a:t>
            </a:r>
            <a:r>
              <a:rPr lang="fi-FI" sz="1200" b="0" u="none" kern="1200" baseline="0" dirty="0" smtClean="0">
                <a:solidFill>
                  <a:schemeClr val="tx1"/>
                </a:solidFill>
                <a:latin typeface="+mn-lt"/>
                <a:ea typeface="+mn-ea"/>
                <a:cs typeface="+mn-cs"/>
              </a:rPr>
              <a:t> me,” Jesus </a:t>
            </a:r>
            <a:r>
              <a:rPr lang="fi-FI" sz="1200" b="0" u="none" kern="1200" baseline="0" dirty="0" err="1" smtClean="0">
                <a:solidFill>
                  <a:schemeClr val="tx1"/>
                </a:solidFill>
                <a:latin typeface="+mn-lt"/>
                <a:ea typeface="+mn-ea"/>
                <a:cs typeface="+mn-cs"/>
              </a:rPr>
              <a:t>said</a:t>
            </a:r>
            <a:r>
              <a:rPr lang="fi-FI" sz="1200" b="0" u="none" kern="1200" baseline="0" dirty="0" smtClean="0">
                <a:solidFill>
                  <a:schemeClr val="tx1"/>
                </a:solidFill>
                <a:latin typeface="+mn-lt"/>
                <a:ea typeface="+mn-ea"/>
                <a:cs typeface="+mn-cs"/>
              </a:rPr>
              <a:t>, “and I </a:t>
            </a:r>
            <a:r>
              <a:rPr lang="fi-FI" sz="1200" b="0" u="none" kern="1200" baseline="0" dirty="0" err="1" smtClean="0">
                <a:solidFill>
                  <a:schemeClr val="tx1"/>
                </a:solidFill>
                <a:latin typeface="+mn-lt"/>
                <a:ea typeface="+mn-ea"/>
                <a:cs typeface="+mn-cs"/>
              </a:rPr>
              <a:t>will</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send</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you</a:t>
            </a:r>
            <a:r>
              <a:rPr lang="fi-FI" sz="1200" b="0" u="none" kern="1200" baseline="0" dirty="0" smtClean="0">
                <a:solidFill>
                  <a:schemeClr val="tx1"/>
                </a:solidFill>
                <a:latin typeface="+mn-lt"/>
                <a:ea typeface="+mn-ea"/>
                <a:cs typeface="+mn-cs"/>
              </a:rPr>
              <a:t> out to </a:t>
            </a:r>
            <a:r>
              <a:rPr lang="fi-FI" sz="1200" b="0" u="none" kern="1200" baseline="0" dirty="0" err="1" smtClean="0">
                <a:solidFill>
                  <a:schemeClr val="tx1"/>
                </a:solidFill>
                <a:latin typeface="+mn-lt"/>
                <a:ea typeface="+mn-ea"/>
                <a:cs typeface="+mn-cs"/>
              </a:rPr>
              <a:t>fish</a:t>
            </a:r>
            <a:r>
              <a:rPr lang="fi-FI" sz="1200" b="0" u="none" kern="1200" baseline="0" dirty="0" smtClean="0">
                <a:solidFill>
                  <a:schemeClr val="tx1"/>
                </a:solidFill>
                <a:latin typeface="+mn-lt"/>
                <a:ea typeface="+mn-ea"/>
                <a:cs typeface="+mn-cs"/>
              </a:rPr>
              <a:t> for </a:t>
            </a:r>
            <a:r>
              <a:rPr lang="fi-FI" sz="1200" b="0" u="none" kern="1200" baseline="0" dirty="0" err="1" smtClean="0">
                <a:solidFill>
                  <a:schemeClr val="tx1"/>
                </a:solidFill>
                <a:latin typeface="+mn-lt"/>
                <a:ea typeface="+mn-ea"/>
                <a:cs typeface="+mn-cs"/>
              </a:rPr>
              <a:t>people</a:t>
            </a:r>
            <a:r>
              <a:rPr lang="fi-FI" sz="1200" b="0" u="none" kern="1200" baseline="0" dirty="0" smtClean="0">
                <a:solidFill>
                  <a:schemeClr val="tx1"/>
                </a:solidFill>
                <a:latin typeface="+mn-lt"/>
                <a:ea typeface="+mn-ea"/>
                <a:cs typeface="+mn-cs"/>
              </a:rPr>
              <a:t>.”</a:t>
            </a:r>
          </a:p>
          <a:p>
            <a:r>
              <a:rPr lang="fi-FI" sz="1200" b="1" u="none" kern="1200" baseline="0" dirty="0" smtClean="0">
                <a:solidFill>
                  <a:schemeClr val="tx1"/>
                </a:solidFill>
                <a:latin typeface="+mn-lt"/>
                <a:ea typeface="+mn-ea"/>
                <a:cs typeface="+mn-cs"/>
              </a:rPr>
              <a:t>Matthew 8:18–22 (NIV) — 18</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When</a:t>
            </a:r>
            <a:r>
              <a:rPr lang="fi-FI" sz="1200" b="0" u="none" kern="1200" baseline="0" dirty="0" smtClean="0">
                <a:solidFill>
                  <a:schemeClr val="tx1"/>
                </a:solidFill>
                <a:latin typeface="+mn-lt"/>
                <a:ea typeface="+mn-ea"/>
                <a:cs typeface="+mn-cs"/>
              </a:rPr>
              <a:t> Jesus </a:t>
            </a:r>
            <a:r>
              <a:rPr lang="fi-FI" sz="1200" b="0" u="none" kern="1200" baseline="0" dirty="0" err="1" smtClean="0">
                <a:solidFill>
                  <a:schemeClr val="tx1"/>
                </a:solidFill>
                <a:latin typeface="+mn-lt"/>
                <a:ea typeface="+mn-ea"/>
                <a:cs typeface="+mn-cs"/>
              </a:rPr>
              <a:t>saw</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the</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crowd</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around</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him</a:t>
            </a:r>
            <a:r>
              <a:rPr lang="fi-FI" sz="1200" b="0" u="none" kern="1200" baseline="0" dirty="0" smtClean="0">
                <a:solidFill>
                  <a:schemeClr val="tx1"/>
                </a:solidFill>
                <a:latin typeface="+mn-lt"/>
                <a:ea typeface="+mn-ea"/>
                <a:cs typeface="+mn-cs"/>
              </a:rPr>
              <a:t>, he </a:t>
            </a:r>
            <a:r>
              <a:rPr lang="fi-FI" sz="1200" b="0" u="none" kern="1200" baseline="0" dirty="0" err="1" smtClean="0">
                <a:solidFill>
                  <a:schemeClr val="tx1"/>
                </a:solidFill>
                <a:latin typeface="+mn-lt"/>
                <a:ea typeface="+mn-ea"/>
                <a:cs typeface="+mn-cs"/>
              </a:rPr>
              <a:t>gave</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orders</a:t>
            </a:r>
            <a:r>
              <a:rPr lang="fi-FI" sz="1200" b="0" u="none" kern="1200" baseline="0" dirty="0" smtClean="0">
                <a:solidFill>
                  <a:schemeClr val="tx1"/>
                </a:solidFill>
                <a:latin typeface="+mn-lt"/>
                <a:ea typeface="+mn-ea"/>
                <a:cs typeface="+mn-cs"/>
              </a:rPr>
              <a:t> to cross to </a:t>
            </a:r>
            <a:r>
              <a:rPr lang="fi-FI" sz="1200" b="0" u="none" kern="1200" baseline="0" dirty="0" err="1" smtClean="0">
                <a:solidFill>
                  <a:schemeClr val="tx1"/>
                </a:solidFill>
                <a:latin typeface="+mn-lt"/>
                <a:ea typeface="+mn-ea"/>
                <a:cs typeface="+mn-cs"/>
              </a:rPr>
              <a:t>the</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other</a:t>
            </a:r>
            <a:r>
              <a:rPr lang="fi-FI" sz="1200" b="0" u="none" kern="1200" baseline="0" dirty="0" smtClean="0">
                <a:solidFill>
                  <a:schemeClr val="tx1"/>
                </a:solidFill>
                <a:latin typeface="+mn-lt"/>
                <a:ea typeface="+mn-ea"/>
                <a:cs typeface="+mn-cs"/>
              </a:rPr>
              <a:t> side of </a:t>
            </a:r>
            <a:r>
              <a:rPr lang="fi-FI" sz="1200" b="0" u="none" kern="1200" baseline="0" dirty="0" err="1" smtClean="0">
                <a:solidFill>
                  <a:schemeClr val="tx1"/>
                </a:solidFill>
                <a:latin typeface="+mn-lt"/>
                <a:ea typeface="+mn-ea"/>
                <a:cs typeface="+mn-cs"/>
              </a:rPr>
              <a:t>the</a:t>
            </a:r>
            <a:r>
              <a:rPr lang="fi-FI" sz="1200" b="0" u="none" kern="1200" baseline="0" dirty="0" smtClean="0">
                <a:solidFill>
                  <a:schemeClr val="tx1"/>
                </a:solidFill>
                <a:latin typeface="+mn-lt"/>
                <a:ea typeface="+mn-ea"/>
                <a:cs typeface="+mn-cs"/>
              </a:rPr>
              <a:t> lake. </a:t>
            </a:r>
            <a:r>
              <a:rPr lang="fi-FI" sz="1200" b="1" u="none" kern="1200" baseline="0" dirty="0" smtClean="0">
                <a:solidFill>
                  <a:schemeClr val="tx1"/>
                </a:solidFill>
                <a:latin typeface="+mn-lt"/>
                <a:ea typeface="+mn-ea"/>
                <a:cs typeface="+mn-cs"/>
              </a:rPr>
              <a:t>19</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Then</a:t>
            </a:r>
            <a:r>
              <a:rPr lang="fi-FI" sz="1200" b="0" u="none" kern="1200" baseline="0" dirty="0" smtClean="0">
                <a:solidFill>
                  <a:schemeClr val="tx1"/>
                </a:solidFill>
                <a:latin typeface="+mn-lt"/>
                <a:ea typeface="+mn-ea"/>
                <a:cs typeface="+mn-cs"/>
              </a:rPr>
              <a:t> a </a:t>
            </a:r>
            <a:r>
              <a:rPr lang="fi-FI" sz="1200" b="0" u="none" kern="1200" baseline="0" dirty="0" err="1" smtClean="0">
                <a:solidFill>
                  <a:schemeClr val="tx1"/>
                </a:solidFill>
                <a:latin typeface="+mn-lt"/>
                <a:ea typeface="+mn-ea"/>
                <a:cs typeface="+mn-cs"/>
              </a:rPr>
              <a:t>teacher</a:t>
            </a:r>
            <a:r>
              <a:rPr lang="fi-FI" sz="1200" b="0" u="none" kern="1200" baseline="0" dirty="0" smtClean="0">
                <a:solidFill>
                  <a:schemeClr val="tx1"/>
                </a:solidFill>
                <a:latin typeface="+mn-lt"/>
                <a:ea typeface="+mn-ea"/>
                <a:cs typeface="+mn-cs"/>
              </a:rPr>
              <a:t> of </a:t>
            </a:r>
            <a:r>
              <a:rPr lang="fi-FI" sz="1200" b="0" u="none" kern="1200" baseline="0" dirty="0" err="1" smtClean="0">
                <a:solidFill>
                  <a:schemeClr val="tx1"/>
                </a:solidFill>
                <a:latin typeface="+mn-lt"/>
                <a:ea typeface="+mn-ea"/>
                <a:cs typeface="+mn-cs"/>
              </a:rPr>
              <a:t>the</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law</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came</a:t>
            </a:r>
            <a:r>
              <a:rPr lang="fi-FI" sz="1200" b="0" u="none" kern="1200" baseline="0" dirty="0" smtClean="0">
                <a:solidFill>
                  <a:schemeClr val="tx1"/>
                </a:solidFill>
                <a:latin typeface="+mn-lt"/>
                <a:ea typeface="+mn-ea"/>
                <a:cs typeface="+mn-cs"/>
              </a:rPr>
              <a:t> to </a:t>
            </a:r>
            <a:r>
              <a:rPr lang="fi-FI" sz="1200" b="0" u="none" kern="1200" baseline="0" dirty="0" err="1" smtClean="0">
                <a:solidFill>
                  <a:schemeClr val="tx1"/>
                </a:solidFill>
                <a:latin typeface="+mn-lt"/>
                <a:ea typeface="+mn-ea"/>
                <a:cs typeface="+mn-cs"/>
              </a:rPr>
              <a:t>him</a:t>
            </a:r>
            <a:r>
              <a:rPr lang="fi-FI" sz="1200" b="0" u="none" kern="1200" baseline="0" dirty="0" smtClean="0">
                <a:solidFill>
                  <a:schemeClr val="tx1"/>
                </a:solidFill>
                <a:latin typeface="+mn-lt"/>
                <a:ea typeface="+mn-ea"/>
                <a:cs typeface="+mn-cs"/>
              </a:rPr>
              <a:t> and </a:t>
            </a:r>
            <a:r>
              <a:rPr lang="fi-FI" sz="1200" b="0" u="none" kern="1200" baseline="0" dirty="0" err="1" smtClean="0">
                <a:solidFill>
                  <a:schemeClr val="tx1"/>
                </a:solidFill>
                <a:latin typeface="+mn-lt"/>
                <a:ea typeface="+mn-ea"/>
                <a:cs typeface="+mn-cs"/>
              </a:rPr>
              <a:t>said</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Teacher</a:t>
            </a:r>
            <a:r>
              <a:rPr lang="fi-FI" sz="1200" b="0" u="none" kern="1200" baseline="0" dirty="0" smtClean="0">
                <a:solidFill>
                  <a:schemeClr val="tx1"/>
                </a:solidFill>
                <a:latin typeface="+mn-lt"/>
                <a:ea typeface="+mn-ea"/>
                <a:cs typeface="+mn-cs"/>
              </a:rPr>
              <a:t>, I </a:t>
            </a:r>
            <a:r>
              <a:rPr lang="fi-FI" sz="1200" b="0" u="none" kern="1200" baseline="0" dirty="0" err="1" smtClean="0">
                <a:solidFill>
                  <a:schemeClr val="tx1"/>
                </a:solidFill>
                <a:latin typeface="+mn-lt"/>
                <a:ea typeface="+mn-ea"/>
                <a:cs typeface="+mn-cs"/>
              </a:rPr>
              <a:t>will</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follow</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you</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wherever</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you</a:t>
            </a:r>
            <a:r>
              <a:rPr lang="fi-FI" sz="1200" b="0" u="none" kern="1200" baseline="0" dirty="0" smtClean="0">
                <a:solidFill>
                  <a:schemeClr val="tx1"/>
                </a:solidFill>
                <a:latin typeface="+mn-lt"/>
                <a:ea typeface="+mn-ea"/>
                <a:cs typeface="+mn-cs"/>
              </a:rPr>
              <a:t> go.” </a:t>
            </a:r>
            <a:r>
              <a:rPr lang="fi-FI" sz="1200" b="1" u="none" kern="1200" baseline="0" dirty="0" smtClean="0">
                <a:solidFill>
                  <a:schemeClr val="tx1"/>
                </a:solidFill>
                <a:latin typeface="+mn-lt"/>
                <a:ea typeface="+mn-ea"/>
                <a:cs typeface="+mn-cs"/>
              </a:rPr>
              <a:t>20</a:t>
            </a:r>
            <a:r>
              <a:rPr lang="fi-FI" sz="1200" b="0" u="none" kern="1200" baseline="0" dirty="0" smtClean="0">
                <a:solidFill>
                  <a:schemeClr val="tx1"/>
                </a:solidFill>
                <a:latin typeface="+mn-lt"/>
                <a:ea typeface="+mn-ea"/>
                <a:cs typeface="+mn-cs"/>
              </a:rPr>
              <a:t> Jesus </a:t>
            </a:r>
            <a:r>
              <a:rPr lang="fi-FI" sz="1200" b="0" u="none" kern="1200" baseline="0" dirty="0" err="1" smtClean="0">
                <a:solidFill>
                  <a:schemeClr val="tx1"/>
                </a:solidFill>
                <a:latin typeface="+mn-lt"/>
                <a:ea typeface="+mn-ea"/>
                <a:cs typeface="+mn-cs"/>
              </a:rPr>
              <a:t>replied</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Foxes</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have</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dens</a:t>
            </a:r>
            <a:r>
              <a:rPr lang="fi-FI" sz="1200" b="0" u="none" kern="1200" baseline="0" dirty="0" smtClean="0">
                <a:solidFill>
                  <a:schemeClr val="tx1"/>
                </a:solidFill>
                <a:latin typeface="+mn-lt"/>
                <a:ea typeface="+mn-ea"/>
                <a:cs typeface="+mn-cs"/>
              </a:rPr>
              <a:t> and </a:t>
            </a:r>
            <a:r>
              <a:rPr lang="fi-FI" sz="1200" b="0" u="none" kern="1200" baseline="0" dirty="0" err="1" smtClean="0">
                <a:solidFill>
                  <a:schemeClr val="tx1"/>
                </a:solidFill>
                <a:latin typeface="+mn-lt"/>
                <a:ea typeface="+mn-ea"/>
                <a:cs typeface="+mn-cs"/>
              </a:rPr>
              <a:t>birds</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have</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nests</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but</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the</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Son</a:t>
            </a:r>
            <a:r>
              <a:rPr lang="fi-FI" sz="1200" b="0" u="none" kern="1200" baseline="0" dirty="0" smtClean="0">
                <a:solidFill>
                  <a:schemeClr val="tx1"/>
                </a:solidFill>
                <a:latin typeface="+mn-lt"/>
                <a:ea typeface="+mn-ea"/>
                <a:cs typeface="+mn-cs"/>
              </a:rPr>
              <a:t> of Man </a:t>
            </a:r>
            <a:r>
              <a:rPr lang="fi-FI" sz="1200" b="0" u="none" kern="1200" baseline="0" dirty="0" err="1" smtClean="0">
                <a:solidFill>
                  <a:schemeClr val="tx1"/>
                </a:solidFill>
                <a:latin typeface="+mn-lt"/>
                <a:ea typeface="+mn-ea"/>
                <a:cs typeface="+mn-cs"/>
              </a:rPr>
              <a:t>has</a:t>
            </a:r>
            <a:r>
              <a:rPr lang="fi-FI" sz="1200" b="0" u="none" kern="1200" baseline="0" dirty="0" smtClean="0">
                <a:solidFill>
                  <a:schemeClr val="tx1"/>
                </a:solidFill>
                <a:latin typeface="+mn-lt"/>
                <a:ea typeface="+mn-ea"/>
                <a:cs typeface="+mn-cs"/>
              </a:rPr>
              <a:t> no </a:t>
            </a:r>
            <a:r>
              <a:rPr lang="fi-FI" sz="1200" b="0" u="none" kern="1200" baseline="0" dirty="0" err="1" smtClean="0">
                <a:solidFill>
                  <a:schemeClr val="tx1"/>
                </a:solidFill>
                <a:latin typeface="+mn-lt"/>
                <a:ea typeface="+mn-ea"/>
                <a:cs typeface="+mn-cs"/>
              </a:rPr>
              <a:t>place</a:t>
            </a:r>
            <a:r>
              <a:rPr lang="fi-FI" sz="1200" b="0" u="none" kern="1200" baseline="0" dirty="0" smtClean="0">
                <a:solidFill>
                  <a:schemeClr val="tx1"/>
                </a:solidFill>
                <a:latin typeface="+mn-lt"/>
                <a:ea typeface="+mn-ea"/>
                <a:cs typeface="+mn-cs"/>
              </a:rPr>
              <a:t> to </a:t>
            </a:r>
            <a:r>
              <a:rPr lang="fi-FI" sz="1200" b="0" u="none" kern="1200" baseline="0" dirty="0" err="1" smtClean="0">
                <a:solidFill>
                  <a:schemeClr val="tx1"/>
                </a:solidFill>
                <a:latin typeface="+mn-lt"/>
                <a:ea typeface="+mn-ea"/>
                <a:cs typeface="+mn-cs"/>
              </a:rPr>
              <a:t>lay</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his</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head</a:t>
            </a:r>
            <a:r>
              <a:rPr lang="fi-FI" sz="1200" b="0" u="none" kern="1200" baseline="0" dirty="0" smtClean="0">
                <a:solidFill>
                  <a:schemeClr val="tx1"/>
                </a:solidFill>
                <a:latin typeface="+mn-lt"/>
                <a:ea typeface="+mn-ea"/>
                <a:cs typeface="+mn-cs"/>
              </a:rPr>
              <a:t>.” </a:t>
            </a:r>
            <a:r>
              <a:rPr lang="fi-FI" sz="1200" b="1" u="none" kern="1200" baseline="0" dirty="0" smtClean="0">
                <a:solidFill>
                  <a:schemeClr val="tx1"/>
                </a:solidFill>
                <a:latin typeface="+mn-lt"/>
                <a:ea typeface="+mn-ea"/>
                <a:cs typeface="+mn-cs"/>
              </a:rPr>
              <a:t>21</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Another</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disciple</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said</a:t>
            </a:r>
            <a:r>
              <a:rPr lang="fi-FI" sz="1200" b="0" u="none" kern="1200" baseline="0" dirty="0" smtClean="0">
                <a:solidFill>
                  <a:schemeClr val="tx1"/>
                </a:solidFill>
                <a:latin typeface="+mn-lt"/>
                <a:ea typeface="+mn-ea"/>
                <a:cs typeface="+mn-cs"/>
              </a:rPr>
              <a:t> to </a:t>
            </a:r>
            <a:r>
              <a:rPr lang="fi-FI" sz="1200" b="0" u="none" kern="1200" baseline="0" dirty="0" err="1" smtClean="0">
                <a:solidFill>
                  <a:schemeClr val="tx1"/>
                </a:solidFill>
                <a:latin typeface="+mn-lt"/>
                <a:ea typeface="+mn-ea"/>
                <a:cs typeface="+mn-cs"/>
              </a:rPr>
              <a:t>him</a:t>
            </a:r>
            <a:r>
              <a:rPr lang="fi-FI" sz="1200" b="0" u="none" kern="1200" baseline="0" dirty="0" smtClean="0">
                <a:solidFill>
                  <a:schemeClr val="tx1"/>
                </a:solidFill>
                <a:latin typeface="+mn-lt"/>
                <a:ea typeface="+mn-ea"/>
                <a:cs typeface="+mn-cs"/>
              </a:rPr>
              <a:t>, “Lord, </a:t>
            </a:r>
            <a:r>
              <a:rPr lang="fi-FI" sz="1200" b="0" u="none" kern="1200" baseline="0" dirty="0" err="1" smtClean="0">
                <a:solidFill>
                  <a:schemeClr val="tx1"/>
                </a:solidFill>
                <a:latin typeface="+mn-lt"/>
                <a:ea typeface="+mn-ea"/>
                <a:cs typeface="+mn-cs"/>
              </a:rPr>
              <a:t>first</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let</a:t>
            </a:r>
            <a:r>
              <a:rPr lang="fi-FI" sz="1200" b="0" u="none" kern="1200" baseline="0" dirty="0" smtClean="0">
                <a:solidFill>
                  <a:schemeClr val="tx1"/>
                </a:solidFill>
                <a:latin typeface="+mn-lt"/>
                <a:ea typeface="+mn-ea"/>
                <a:cs typeface="+mn-cs"/>
              </a:rPr>
              <a:t> me go and </a:t>
            </a:r>
            <a:r>
              <a:rPr lang="fi-FI" sz="1200" b="0" u="none" kern="1200" baseline="0" dirty="0" err="1" smtClean="0">
                <a:solidFill>
                  <a:schemeClr val="tx1"/>
                </a:solidFill>
                <a:latin typeface="+mn-lt"/>
                <a:ea typeface="+mn-ea"/>
                <a:cs typeface="+mn-cs"/>
              </a:rPr>
              <a:t>bury</a:t>
            </a:r>
            <a:r>
              <a:rPr lang="fi-FI" sz="1200" b="0" u="none" kern="1200" baseline="0" dirty="0" smtClean="0">
                <a:solidFill>
                  <a:schemeClr val="tx1"/>
                </a:solidFill>
                <a:latin typeface="+mn-lt"/>
                <a:ea typeface="+mn-ea"/>
                <a:cs typeface="+mn-cs"/>
              </a:rPr>
              <a:t> my </a:t>
            </a:r>
            <a:r>
              <a:rPr lang="fi-FI" sz="1200" b="0" u="none" kern="1200" baseline="0" dirty="0" err="1" smtClean="0">
                <a:solidFill>
                  <a:schemeClr val="tx1"/>
                </a:solidFill>
                <a:latin typeface="+mn-lt"/>
                <a:ea typeface="+mn-ea"/>
                <a:cs typeface="+mn-cs"/>
              </a:rPr>
              <a:t>father</a:t>
            </a:r>
            <a:r>
              <a:rPr lang="fi-FI" sz="1200" b="0" u="none" kern="1200" baseline="0" dirty="0" smtClean="0">
                <a:solidFill>
                  <a:schemeClr val="tx1"/>
                </a:solidFill>
                <a:latin typeface="+mn-lt"/>
                <a:ea typeface="+mn-ea"/>
                <a:cs typeface="+mn-cs"/>
              </a:rPr>
              <a:t>.” </a:t>
            </a:r>
            <a:r>
              <a:rPr lang="fi-FI" sz="1200" b="1" u="none" kern="1200" baseline="0" dirty="0" smtClean="0">
                <a:solidFill>
                  <a:schemeClr val="tx1"/>
                </a:solidFill>
                <a:latin typeface="+mn-lt"/>
                <a:ea typeface="+mn-ea"/>
                <a:cs typeface="+mn-cs"/>
              </a:rPr>
              <a:t>22</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But</a:t>
            </a:r>
            <a:r>
              <a:rPr lang="fi-FI" sz="1200" b="0" u="none" kern="1200" baseline="0" dirty="0" smtClean="0">
                <a:solidFill>
                  <a:schemeClr val="tx1"/>
                </a:solidFill>
                <a:latin typeface="+mn-lt"/>
                <a:ea typeface="+mn-ea"/>
                <a:cs typeface="+mn-cs"/>
              </a:rPr>
              <a:t> Jesus </a:t>
            </a:r>
            <a:r>
              <a:rPr lang="fi-FI" sz="1200" b="0" u="none" kern="1200" baseline="0" dirty="0" err="1" smtClean="0">
                <a:solidFill>
                  <a:schemeClr val="tx1"/>
                </a:solidFill>
                <a:latin typeface="+mn-lt"/>
                <a:ea typeface="+mn-ea"/>
                <a:cs typeface="+mn-cs"/>
              </a:rPr>
              <a:t>told</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him</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Follow</a:t>
            </a:r>
            <a:r>
              <a:rPr lang="fi-FI" sz="1200" b="0" u="none" kern="1200" baseline="0" dirty="0" smtClean="0">
                <a:solidFill>
                  <a:schemeClr val="tx1"/>
                </a:solidFill>
                <a:latin typeface="+mn-lt"/>
                <a:ea typeface="+mn-ea"/>
                <a:cs typeface="+mn-cs"/>
              </a:rPr>
              <a:t> me, and </a:t>
            </a:r>
            <a:r>
              <a:rPr lang="fi-FI" sz="1200" b="0" u="none" kern="1200" baseline="0" dirty="0" err="1" smtClean="0">
                <a:solidFill>
                  <a:schemeClr val="tx1"/>
                </a:solidFill>
                <a:latin typeface="+mn-lt"/>
                <a:ea typeface="+mn-ea"/>
                <a:cs typeface="+mn-cs"/>
              </a:rPr>
              <a:t>let</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the</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dead</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bury</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their</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own</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dead</a:t>
            </a:r>
            <a:r>
              <a:rPr lang="fi-FI" sz="1200" b="0" u="none" kern="1200" baseline="0" dirty="0" smtClean="0">
                <a:solidFill>
                  <a:schemeClr val="tx1"/>
                </a:solidFill>
                <a:latin typeface="+mn-lt"/>
                <a:ea typeface="+mn-ea"/>
                <a:cs typeface="+mn-cs"/>
              </a:rPr>
              <a:t>.”</a:t>
            </a:r>
          </a:p>
          <a:p>
            <a:r>
              <a:rPr lang="fi-FI" sz="1200" b="1" u="none" kern="1200" baseline="0" dirty="0" smtClean="0">
                <a:solidFill>
                  <a:schemeClr val="tx1"/>
                </a:solidFill>
                <a:latin typeface="+mn-lt"/>
                <a:ea typeface="+mn-ea"/>
                <a:cs typeface="+mn-cs"/>
              </a:rPr>
              <a:t>Matthew 9:9 (NIV) — 9</a:t>
            </a:r>
            <a:r>
              <a:rPr lang="fi-FI" sz="1200" b="0" u="none" kern="1200" baseline="0" dirty="0" smtClean="0">
                <a:solidFill>
                  <a:schemeClr val="tx1"/>
                </a:solidFill>
                <a:latin typeface="+mn-lt"/>
                <a:ea typeface="+mn-ea"/>
                <a:cs typeface="+mn-cs"/>
              </a:rPr>
              <a:t> As Jesus </a:t>
            </a:r>
            <a:r>
              <a:rPr lang="fi-FI" sz="1200" b="0" u="none" kern="1200" baseline="0" dirty="0" err="1" smtClean="0">
                <a:solidFill>
                  <a:schemeClr val="tx1"/>
                </a:solidFill>
                <a:latin typeface="+mn-lt"/>
                <a:ea typeface="+mn-ea"/>
                <a:cs typeface="+mn-cs"/>
              </a:rPr>
              <a:t>went</a:t>
            </a:r>
            <a:r>
              <a:rPr lang="fi-FI" sz="1200" b="0" u="none" kern="1200" baseline="0" dirty="0" smtClean="0">
                <a:solidFill>
                  <a:schemeClr val="tx1"/>
                </a:solidFill>
                <a:latin typeface="+mn-lt"/>
                <a:ea typeface="+mn-ea"/>
                <a:cs typeface="+mn-cs"/>
              </a:rPr>
              <a:t> on </a:t>
            </a:r>
            <a:r>
              <a:rPr lang="fi-FI" sz="1200" b="0" u="none" kern="1200" baseline="0" dirty="0" err="1" smtClean="0">
                <a:solidFill>
                  <a:schemeClr val="tx1"/>
                </a:solidFill>
                <a:latin typeface="+mn-lt"/>
                <a:ea typeface="+mn-ea"/>
                <a:cs typeface="+mn-cs"/>
              </a:rPr>
              <a:t>from</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there</a:t>
            </a:r>
            <a:r>
              <a:rPr lang="fi-FI" sz="1200" b="0" u="none" kern="1200" baseline="0" dirty="0" smtClean="0">
                <a:solidFill>
                  <a:schemeClr val="tx1"/>
                </a:solidFill>
                <a:latin typeface="+mn-lt"/>
                <a:ea typeface="+mn-ea"/>
                <a:cs typeface="+mn-cs"/>
              </a:rPr>
              <a:t>, he </a:t>
            </a:r>
            <a:r>
              <a:rPr lang="fi-FI" sz="1200" b="0" u="none" kern="1200" baseline="0" dirty="0" err="1" smtClean="0">
                <a:solidFill>
                  <a:schemeClr val="tx1"/>
                </a:solidFill>
                <a:latin typeface="+mn-lt"/>
                <a:ea typeface="+mn-ea"/>
                <a:cs typeface="+mn-cs"/>
              </a:rPr>
              <a:t>saw</a:t>
            </a:r>
            <a:r>
              <a:rPr lang="fi-FI" sz="1200" b="0" u="none" kern="1200" baseline="0" dirty="0" smtClean="0">
                <a:solidFill>
                  <a:schemeClr val="tx1"/>
                </a:solidFill>
                <a:latin typeface="+mn-lt"/>
                <a:ea typeface="+mn-ea"/>
                <a:cs typeface="+mn-cs"/>
              </a:rPr>
              <a:t> a </a:t>
            </a:r>
            <a:r>
              <a:rPr lang="fi-FI" sz="1200" b="0" u="none" kern="1200" baseline="0" dirty="0" err="1" smtClean="0">
                <a:solidFill>
                  <a:schemeClr val="tx1"/>
                </a:solidFill>
                <a:latin typeface="+mn-lt"/>
                <a:ea typeface="+mn-ea"/>
                <a:cs typeface="+mn-cs"/>
              </a:rPr>
              <a:t>man</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named</a:t>
            </a:r>
            <a:r>
              <a:rPr lang="fi-FI" sz="1200" b="0" u="none" kern="1200" baseline="0" dirty="0" smtClean="0">
                <a:solidFill>
                  <a:schemeClr val="tx1"/>
                </a:solidFill>
                <a:latin typeface="+mn-lt"/>
                <a:ea typeface="+mn-ea"/>
                <a:cs typeface="+mn-cs"/>
              </a:rPr>
              <a:t> Matthew </a:t>
            </a:r>
            <a:r>
              <a:rPr lang="fi-FI" sz="1200" b="0" u="none" kern="1200" baseline="0" dirty="0" err="1" smtClean="0">
                <a:solidFill>
                  <a:schemeClr val="tx1"/>
                </a:solidFill>
                <a:latin typeface="+mn-lt"/>
                <a:ea typeface="+mn-ea"/>
                <a:cs typeface="+mn-cs"/>
              </a:rPr>
              <a:t>sitting</a:t>
            </a:r>
            <a:r>
              <a:rPr lang="fi-FI" sz="1200" b="0" u="none" kern="1200" baseline="0" dirty="0" smtClean="0">
                <a:solidFill>
                  <a:schemeClr val="tx1"/>
                </a:solidFill>
                <a:latin typeface="+mn-lt"/>
                <a:ea typeface="+mn-ea"/>
                <a:cs typeface="+mn-cs"/>
              </a:rPr>
              <a:t> at </a:t>
            </a:r>
            <a:r>
              <a:rPr lang="fi-FI" sz="1200" b="0" u="none" kern="1200" baseline="0" dirty="0" err="1" smtClean="0">
                <a:solidFill>
                  <a:schemeClr val="tx1"/>
                </a:solidFill>
                <a:latin typeface="+mn-lt"/>
                <a:ea typeface="+mn-ea"/>
                <a:cs typeface="+mn-cs"/>
              </a:rPr>
              <a:t>the</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tax</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collector’s</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booth</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Follow</a:t>
            </a:r>
            <a:r>
              <a:rPr lang="fi-FI" sz="1200" b="0" u="none" kern="1200" baseline="0" dirty="0" smtClean="0">
                <a:solidFill>
                  <a:schemeClr val="tx1"/>
                </a:solidFill>
                <a:latin typeface="+mn-lt"/>
                <a:ea typeface="+mn-ea"/>
                <a:cs typeface="+mn-cs"/>
              </a:rPr>
              <a:t> me,” he </a:t>
            </a:r>
            <a:r>
              <a:rPr lang="fi-FI" sz="1200" b="0" u="none" kern="1200" baseline="0" dirty="0" err="1" smtClean="0">
                <a:solidFill>
                  <a:schemeClr val="tx1"/>
                </a:solidFill>
                <a:latin typeface="+mn-lt"/>
                <a:ea typeface="+mn-ea"/>
                <a:cs typeface="+mn-cs"/>
              </a:rPr>
              <a:t>told</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him</a:t>
            </a:r>
            <a:r>
              <a:rPr lang="fi-FI" sz="1200" b="0" u="none" kern="1200" baseline="0" dirty="0" smtClean="0">
                <a:solidFill>
                  <a:schemeClr val="tx1"/>
                </a:solidFill>
                <a:latin typeface="+mn-lt"/>
                <a:ea typeface="+mn-ea"/>
                <a:cs typeface="+mn-cs"/>
              </a:rPr>
              <a:t>, and Matthew got </a:t>
            </a:r>
            <a:r>
              <a:rPr lang="fi-FI" sz="1200" b="0" u="none" kern="1200" baseline="0" dirty="0" err="1" smtClean="0">
                <a:solidFill>
                  <a:schemeClr val="tx1"/>
                </a:solidFill>
                <a:latin typeface="+mn-lt"/>
                <a:ea typeface="+mn-ea"/>
                <a:cs typeface="+mn-cs"/>
              </a:rPr>
              <a:t>up</a:t>
            </a:r>
            <a:r>
              <a:rPr lang="fi-FI" sz="1200" b="0" u="none" kern="1200" baseline="0" dirty="0" smtClean="0">
                <a:solidFill>
                  <a:schemeClr val="tx1"/>
                </a:solidFill>
                <a:latin typeface="+mn-lt"/>
                <a:ea typeface="+mn-ea"/>
                <a:cs typeface="+mn-cs"/>
              </a:rPr>
              <a:t> and </a:t>
            </a:r>
            <a:r>
              <a:rPr lang="fi-FI" sz="1200" b="0" u="none" kern="1200" baseline="0" dirty="0" err="1" smtClean="0">
                <a:solidFill>
                  <a:schemeClr val="tx1"/>
                </a:solidFill>
                <a:latin typeface="+mn-lt"/>
                <a:ea typeface="+mn-ea"/>
                <a:cs typeface="+mn-cs"/>
              </a:rPr>
              <a:t>followed</a:t>
            </a:r>
            <a:r>
              <a:rPr lang="fi-FI" sz="1200" b="0" u="none" kern="1200" baseline="0" dirty="0" smtClean="0">
                <a:solidFill>
                  <a:schemeClr val="tx1"/>
                </a:solidFill>
                <a:latin typeface="+mn-lt"/>
                <a:ea typeface="+mn-ea"/>
                <a:cs typeface="+mn-cs"/>
              </a:rPr>
              <a:t> </a:t>
            </a:r>
            <a:r>
              <a:rPr lang="fi-FI" sz="1200" b="0" u="none" kern="1200" baseline="0" dirty="0" err="1" smtClean="0">
                <a:solidFill>
                  <a:schemeClr val="tx1"/>
                </a:solidFill>
                <a:latin typeface="+mn-lt"/>
                <a:ea typeface="+mn-ea"/>
                <a:cs typeface="+mn-cs"/>
              </a:rPr>
              <a:t>him</a:t>
            </a:r>
            <a:r>
              <a:rPr lang="fi-FI" sz="1200" b="0" u="none" kern="1200" baseline="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F4FEE68-4786-F44D-AE49-3BB65AE3FDF4}" type="slidenum">
              <a:rPr lang="en-US" smtClean="0"/>
              <a:t>9</a:t>
            </a:fld>
            <a:endParaRPr lang="en-US"/>
          </a:p>
        </p:txBody>
      </p:sp>
    </p:spTree>
    <p:extLst>
      <p:ext uri="{BB962C8B-B14F-4D97-AF65-F5344CB8AC3E}">
        <p14:creationId xmlns:p14="http://schemas.microsoft.com/office/powerpoint/2010/main" val="2033146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latin typeface="+mn-lt"/>
                <a:ea typeface="+mn-ea"/>
                <a:cs typeface="+mn-cs"/>
              </a:rPr>
              <a:t>Calling in a more general spiritual sense</a:t>
            </a:r>
            <a:endParaRPr lang="en-US" sz="1200" b="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latin typeface="+mn-lt"/>
                <a:ea typeface="+mn-ea"/>
                <a:cs typeface="+mn-cs"/>
              </a:rPr>
              <a:t>John 21:19 (NIV) — 19</a:t>
            </a:r>
            <a:r>
              <a:rPr lang="en-US" sz="1200" b="0" u="none" kern="1200" baseline="0" dirty="0" smtClean="0">
                <a:solidFill>
                  <a:schemeClr val="tx1"/>
                </a:solidFill>
                <a:latin typeface="+mn-lt"/>
                <a:ea typeface="+mn-ea"/>
                <a:cs typeface="+mn-cs"/>
              </a:rPr>
              <a:t> Jesus said this to indicate the kind of death by which Peter would glorify God. Then he said to him, “Follow me!”</a:t>
            </a:r>
          </a:p>
          <a:p>
            <a:r>
              <a:rPr lang="en-US" sz="1200" b="1" u="none" kern="1200" baseline="0" dirty="0" smtClean="0">
                <a:solidFill>
                  <a:schemeClr val="tx1"/>
                </a:solidFill>
                <a:latin typeface="+mn-lt"/>
                <a:ea typeface="+mn-ea"/>
                <a:cs typeface="+mn-cs"/>
              </a:rPr>
              <a:t>Luke 14:25–27 (NIV) — 25</a:t>
            </a:r>
            <a:r>
              <a:rPr lang="en-US" sz="1200" b="0" u="none" kern="1200" baseline="0" dirty="0" smtClean="0">
                <a:solidFill>
                  <a:schemeClr val="tx1"/>
                </a:solidFill>
                <a:latin typeface="+mn-lt"/>
                <a:ea typeface="+mn-ea"/>
                <a:cs typeface="+mn-cs"/>
              </a:rPr>
              <a:t> Large crowds were traveling with Jesus, and turning to them he said: </a:t>
            </a:r>
            <a:r>
              <a:rPr lang="en-US" sz="1200" b="1" u="none" kern="1200" baseline="0" dirty="0" smtClean="0">
                <a:solidFill>
                  <a:schemeClr val="tx1"/>
                </a:solidFill>
                <a:latin typeface="+mn-lt"/>
                <a:ea typeface="+mn-ea"/>
                <a:cs typeface="+mn-cs"/>
              </a:rPr>
              <a:t>26</a:t>
            </a:r>
            <a:r>
              <a:rPr lang="en-US" sz="1200" b="0" u="none" kern="1200" baseline="0" dirty="0" smtClean="0">
                <a:solidFill>
                  <a:schemeClr val="tx1"/>
                </a:solidFill>
                <a:latin typeface="+mn-lt"/>
                <a:ea typeface="+mn-ea"/>
                <a:cs typeface="+mn-cs"/>
              </a:rPr>
              <a:t> “If anyone comes to me and does not hate father and mother, wife and children, brothers and sisters—yes, even their own life—such a person cannot be my disciple. </a:t>
            </a:r>
            <a:r>
              <a:rPr lang="en-US" sz="1200" b="1" u="none" kern="1200" baseline="0" dirty="0" smtClean="0">
                <a:solidFill>
                  <a:schemeClr val="tx1"/>
                </a:solidFill>
                <a:latin typeface="+mn-lt"/>
                <a:ea typeface="+mn-ea"/>
                <a:cs typeface="+mn-cs"/>
              </a:rPr>
              <a:t>27</a:t>
            </a:r>
            <a:r>
              <a:rPr lang="en-US" sz="1200" b="0" u="none" kern="1200" baseline="0" dirty="0" smtClean="0">
                <a:solidFill>
                  <a:schemeClr val="tx1"/>
                </a:solidFill>
                <a:latin typeface="+mn-lt"/>
                <a:ea typeface="+mn-ea"/>
                <a:cs typeface="+mn-cs"/>
              </a:rPr>
              <a:t> And whoever does not carry their cross and follow me cannot be my disciple.</a:t>
            </a:r>
          </a:p>
          <a:p>
            <a:r>
              <a:rPr lang="en-US" sz="1200" b="1" u="none" kern="1200" baseline="0" dirty="0" smtClean="0">
                <a:solidFill>
                  <a:schemeClr val="tx1"/>
                </a:solidFill>
                <a:latin typeface="+mn-lt"/>
                <a:ea typeface="+mn-ea"/>
                <a:cs typeface="+mn-cs"/>
              </a:rPr>
              <a:t>John 8:12 (NIV) — 12</a:t>
            </a:r>
            <a:r>
              <a:rPr lang="en-US" sz="1200" b="0" u="none" kern="1200" baseline="0" dirty="0" smtClean="0">
                <a:solidFill>
                  <a:schemeClr val="tx1"/>
                </a:solidFill>
                <a:latin typeface="+mn-lt"/>
                <a:ea typeface="+mn-ea"/>
                <a:cs typeface="+mn-cs"/>
              </a:rPr>
              <a:t> When Jesus spoke again to the people, he said, “I am the light of the world. Whoever follows me will never walk in darkness, but will have the light of life.”</a:t>
            </a:r>
          </a:p>
          <a:p>
            <a:r>
              <a:rPr lang="en-US" sz="1200" b="1" u="none" kern="1200" baseline="0" dirty="0" smtClean="0">
                <a:solidFill>
                  <a:schemeClr val="tx1"/>
                </a:solidFill>
                <a:latin typeface="+mn-lt"/>
                <a:ea typeface="+mn-ea"/>
                <a:cs typeface="+mn-cs"/>
              </a:rPr>
              <a:t>John 12:26 (NIV) — 26</a:t>
            </a:r>
            <a:r>
              <a:rPr lang="en-US" sz="1200" b="0" u="none" kern="1200" baseline="0" dirty="0" smtClean="0">
                <a:solidFill>
                  <a:schemeClr val="tx1"/>
                </a:solidFill>
                <a:latin typeface="+mn-lt"/>
                <a:ea typeface="+mn-ea"/>
                <a:cs typeface="+mn-cs"/>
              </a:rPr>
              <a:t> Whoever serves me must follow me; and where I am, my servant also will be. My Father will honor the one who serves me.</a:t>
            </a:r>
          </a:p>
          <a:p>
            <a:r>
              <a:rPr lang="en-US" sz="1200" b="1" u="none" kern="1200" baseline="0" dirty="0" smtClean="0">
                <a:solidFill>
                  <a:schemeClr val="tx1"/>
                </a:solidFill>
                <a:latin typeface="+mn-lt"/>
                <a:ea typeface="+mn-ea"/>
                <a:cs typeface="+mn-cs"/>
              </a:rPr>
              <a:t>John 21:22 (NIV) — 22</a:t>
            </a:r>
            <a:r>
              <a:rPr lang="en-US" sz="1200" b="0" u="none" kern="1200" baseline="0" dirty="0" smtClean="0">
                <a:solidFill>
                  <a:schemeClr val="tx1"/>
                </a:solidFill>
                <a:latin typeface="+mn-lt"/>
                <a:ea typeface="+mn-ea"/>
                <a:cs typeface="+mn-cs"/>
              </a:rPr>
              <a:t> Jesus answered, “If I want him to remain alive until I return, what is that to you? You must follow me.”</a:t>
            </a:r>
          </a:p>
          <a:p>
            <a:endParaRPr lang="en-US" dirty="0"/>
          </a:p>
        </p:txBody>
      </p:sp>
      <p:sp>
        <p:nvSpPr>
          <p:cNvPr id="4" name="Slide Number Placeholder 3"/>
          <p:cNvSpPr>
            <a:spLocks noGrp="1"/>
          </p:cNvSpPr>
          <p:nvPr>
            <p:ph type="sldNum" sz="quarter" idx="10"/>
          </p:nvPr>
        </p:nvSpPr>
        <p:spPr/>
        <p:txBody>
          <a:bodyPr/>
          <a:lstStyle/>
          <a:p>
            <a:fld id="{FF4FEE68-4786-F44D-AE49-3BB65AE3FDF4}" type="slidenum">
              <a:rPr lang="en-US" smtClean="0"/>
              <a:t>10</a:t>
            </a:fld>
            <a:endParaRPr lang="en-US"/>
          </a:p>
        </p:txBody>
      </p:sp>
    </p:spTree>
    <p:extLst>
      <p:ext uri="{BB962C8B-B14F-4D97-AF65-F5344CB8AC3E}">
        <p14:creationId xmlns:p14="http://schemas.microsoft.com/office/powerpoint/2010/main" val="198033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latin typeface="+mn-lt"/>
                <a:ea typeface="+mn-ea"/>
                <a:cs typeface="+mn-cs"/>
              </a:rPr>
              <a:t>By recalling the words of Jesus Christ</a:t>
            </a:r>
            <a:endParaRPr lang="en-US" sz="1200" b="0" u="none" kern="1200" baseline="0" dirty="0" smtClean="0">
              <a:solidFill>
                <a:schemeClr val="tx1"/>
              </a:solidFill>
              <a:latin typeface="+mn-lt"/>
              <a:ea typeface="+mn-ea"/>
              <a:cs typeface="+mn-cs"/>
            </a:endParaRPr>
          </a:p>
          <a:p>
            <a:r>
              <a:rPr lang="en-US" sz="1200" u="none" kern="1200" baseline="0" dirty="0" err="1" smtClean="0">
                <a:solidFill>
                  <a:schemeClr val="tx1"/>
                </a:solidFill>
                <a:latin typeface="+mn-lt"/>
                <a:ea typeface="+mn-ea"/>
                <a:cs typeface="+mn-cs"/>
              </a:rPr>
              <a:t>Lk</a:t>
            </a:r>
            <a:r>
              <a:rPr lang="en-US" sz="1200" u="none" kern="1200" baseline="0" dirty="0" smtClean="0">
                <a:solidFill>
                  <a:schemeClr val="tx1"/>
                </a:solidFill>
                <a:latin typeface="+mn-lt"/>
                <a:ea typeface="+mn-ea"/>
                <a:cs typeface="+mn-cs"/>
              </a:rPr>
              <a:t> 11:1–4 The form of much of Jesus Christ’s teaching suggests he intended his words to be remembered </a:t>
            </a:r>
            <a:r>
              <a:rPr lang="en-US" sz="1200" u="none" strike="sngStrike" kern="1200" baseline="0" dirty="0" smtClean="0">
                <a:solidFill>
                  <a:schemeClr val="tx1"/>
                </a:solidFill>
                <a:latin typeface="+mn-lt"/>
                <a:ea typeface="+mn-ea"/>
                <a:cs typeface="+mn-cs"/>
              </a:rPr>
              <a:t>verbatim</a:t>
            </a:r>
            <a:r>
              <a:rPr lang="en-US" sz="1200" u="none" kern="1200" baseline="0" dirty="0" smtClean="0">
                <a:solidFill>
                  <a:schemeClr val="tx1"/>
                </a:solidFill>
                <a:latin typeface="+mn-lt"/>
                <a:ea typeface="+mn-ea"/>
                <a:cs typeface="+mn-cs"/>
              </a:rPr>
              <a:t>.</a:t>
            </a:r>
          </a:p>
          <a:p>
            <a:r>
              <a:rPr lang="en-US" sz="1200" b="1" u="none" kern="1200" baseline="0" dirty="0" smtClean="0">
                <a:solidFill>
                  <a:schemeClr val="tx1"/>
                </a:solidFill>
                <a:latin typeface="+mn-lt"/>
                <a:ea typeface="+mn-ea"/>
                <a:cs typeface="+mn-cs"/>
              </a:rPr>
              <a:t>Luke 11:1–4 (NIV) — 1</a:t>
            </a:r>
            <a:r>
              <a:rPr lang="en-US" sz="1200" b="0" u="none" kern="1200" baseline="0" dirty="0" smtClean="0">
                <a:solidFill>
                  <a:schemeClr val="tx1"/>
                </a:solidFill>
                <a:latin typeface="+mn-lt"/>
                <a:ea typeface="+mn-ea"/>
                <a:cs typeface="+mn-cs"/>
              </a:rPr>
              <a:t> One day Jesus was praying in a certain place. When he finished, one of his disciples said to him, “Lord, teach us to pray, just as John taught his disciples.” </a:t>
            </a:r>
            <a:r>
              <a:rPr lang="en-US" sz="1200" b="1" u="none" kern="1200" baseline="0" dirty="0" smtClean="0">
                <a:solidFill>
                  <a:schemeClr val="tx1"/>
                </a:solidFill>
                <a:latin typeface="+mn-lt"/>
                <a:ea typeface="+mn-ea"/>
                <a:cs typeface="+mn-cs"/>
              </a:rPr>
              <a:t>2</a:t>
            </a:r>
            <a:r>
              <a:rPr lang="en-US" sz="1200" b="0" u="none" kern="1200" baseline="0" dirty="0" smtClean="0">
                <a:solidFill>
                  <a:schemeClr val="tx1"/>
                </a:solidFill>
                <a:latin typeface="+mn-lt"/>
                <a:ea typeface="+mn-ea"/>
                <a:cs typeface="+mn-cs"/>
              </a:rPr>
              <a:t> He said to them, “When you pray, say: “ ‘Father, hallowed be your name, your kingdom come. </a:t>
            </a:r>
            <a:r>
              <a:rPr lang="en-US" sz="1200" b="1" u="none" kern="1200" baseline="0" dirty="0" smtClean="0">
                <a:solidFill>
                  <a:schemeClr val="tx1"/>
                </a:solidFill>
                <a:latin typeface="+mn-lt"/>
                <a:ea typeface="+mn-ea"/>
                <a:cs typeface="+mn-cs"/>
              </a:rPr>
              <a:t>3</a:t>
            </a:r>
            <a:r>
              <a:rPr lang="en-US" sz="1200" b="0" u="none" kern="1200" baseline="0" dirty="0" smtClean="0">
                <a:solidFill>
                  <a:schemeClr val="tx1"/>
                </a:solidFill>
                <a:latin typeface="+mn-lt"/>
                <a:ea typeface="+mn-ea"/>
                <a:cs typeface="+mn-cs"/>
              </a:rPr>
              <a:t> Give us each day our daily bread. </a:t>
            </a:r>
            <a:r>
              <a:rPr lang="en-US" sz="1200" b="1" u="none" kern="1200" baseline="0" dirty="0" smtClean="0">
                <a:solidFill>
                  <a:schemeClr val="tx1"/>
                </a:solidFill>
                <a:latin typeface="+mn-lt"/>
                <a:ea typeface="+mn-ea"/>
                <a:cs typeface="+mn-cs"/>
              </a:rPr>
              <a:t>4</a:t>
            </a:r>
            <a:r>
              <a:rPr lang="en-US" sz="1200" b="0" u="none" kern="1200" baseline="0" dirty="0" smtClean="0">
                <a:solidFill>
                  <a:schemeClr val="tx1"/>
                </a:solidFill>
                <a:latin typeface="+mn-lt"/>
                <a:ea typeface="+mn-ea"/>
                <a:cs typeface="+mn-cs"/>
              </a:rPr>
              <a:t> Forgive us our sins, for we also forgive everyone who sins against us. And lead us not into temptation.’ ”</a:t>
            </a:r>
            <a:endParaRPr lang="en-US" dirty="0" smtClean="0"/>
          </a:p>
          <a:p>
            <a:r>
              <a:rPr lang="en-US" b="1" dirty="0" smtClean="0"/>
              <a:t>John 2:22 (NIV) </a:t>
            </a:r>
          </a:p>
          <a:p>
            <a:r>
              <a:rPr lang="en-US" sz="1200" baseline="30000" dirty="0" smtClean="0">
                <a:effectLst/>
              </a:rPr>
              <a:t>22 </a:t>
            </a:r>
            <a:r>
              <a:rPr lang="en-US" sz="1200" dirty="0" smtClean="0">
                <a:effectLst/>
              </a:rPr>
              <a:t>After he was raised from the dead, his disciples recalled what he had said. Then they believed the scripture and the words that Jesus had spoken. </a:t>
            </a:r>
          </a:p>
          <a:p>
            <a:r>
              <a:rPr lang="en-US" b="1" dirty="0" smtClean="0"/>
              <a:t>1 Timothy 1:18 (NIV) </a:t>
            </a:r>
          </a:p>
          <a:p>
            <a:r>
              <a:rPr lang="en-US" sz="1200" baseline="30000" dirty="0" smtClean="0">
                <a:effectLst/>
              </a:rPr>
              <a:t>18 </a:t>
            </a:r>
            <a:r>
              <a:rPr lang="en-US" sz="1200" dirty="0" smtClean="0">
                <a:effectLst/>
              </a:rPr>
              <a:t>Timothy, my son, I am giving you this command in keeping with the prophecies once made about you, so that by recalling them you may fight the battle well, </a:t>
            </a:r>
          </a:p>
          <a:p>
            <a:r>
              <a:rPr lang="en-US" b="1" dirty="0" smtClean="0"/>
              <a:t>2 Peter 3:2 (NIV) </a:t>
            </a:r>
          </a:p>
          <a:p>
            <a:r>
              <a:rPr lang="en-US" sz="1200" baseline="30000" dirty="0" smtClean="0">
                <a:effectLst/>
              </a:rPr>
              <a:t>2 </a:t>
            </a:r>
            <a:r>
              <a:rPr lang="en-US" sz="1200" dirty="0" smtClean="0">
                <a:effectLst/>
              </a:rPr>
              <a:t>I want you to recall the words spoken in the past by the holy prophets and the command given by our Lord and Savior through your apostles. </a:t>
            </a:r>
          </a:p>
          <a:p>
            <a:endParaRPr lang="en-US" dirty="0"/>
          </a:p>
        </p:txBody>
      </p:sp>
      <p:sp>
        <p:nvSpPr>
          <p:cNvPr id="4" name="Slide Number Placeholder 3"/>
          <p:cNvSpPr>
            <a:spLocks noGrp="1"/>
          </p:cNvSpPr>
          <p:nvPr>
            <p:ph type="sldNum" sz="quarter" idx="10"/>
          </p:nvPr>
        </p:nvSpPr>
        <p:spPr/>
        <p:txBody>
          <a:bodyPr/>
          <a:lstStyle/>
          <a:p>
            <a:fld id="{FF4FEE68-4786-F44D-AE49-3BB65AE3FDF4}" type="slidenum">
              <a:rPr lang="en-US" smtClean="0"/>
              <a:t>11</a:t>
            </a:fld>
            <a:endParaRPr lang="en-US"/>
          </a:p>
        </p:txBody>
      </p:sp>
    </p:spTree>
    <p:extLst>
      <p:ext uri="{BB962C8B-B14F-4D97-AF65-F5344CB8AC3E}">
        <p14:creationId xmlns:p14="http://schemas.microsoft.com/office/powerpoint/2010/main" val="682360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By understanding the Scriptures</a:t>
            </a:r>
          </a:p>
          <a:p>
            <a:r>
              <a:rPr lang="en-US" sz="1200" u="none" kern="1200" baseline="0" dirty="0" smtClean="0">
                <a:solidFill>
                  <a:schemeClr val="tx1"/>
                </a:solidFill>
                <a:latin typeface="+mn-lt"/>
                <a:ea typeface="+mn-ea"/>
                <a:cs typeface="+mn-cs"/>
              </a:rPr>
              <a:t>See also </a:t>
            </a:r>
            <a:r>
              <a:rPr lang="en-US" sz="1200" u="none" kern="1200" baseline="0" dirty="0" err="1" smtClean="0">
                <a:solidFill>
                  <a:schemeClr val="tx1"/>
                </a:solidFill>
                <a:latin typeface="+mn-lt"/>
                <a:ea typeface="+mn-ea"/>
                <a:cs typeface="+mn-cs"/>
              </a:rPr>
              <a:t>Lk</a:t>
            </a:r>
            <a:r>
              <a:rPr lang="en-US" sz="1200" u="none" kern="1200" baseline="0" dirty="0" smtClean="0">
                <a:solidFill>
                  <a:schemeClr val="tx1"/>
                </a:solidFill>
                <a:latin typeface="+mn-lt"/>
                <a:ea typeface="+mn-ea"/>
                <a:cs typeface="+mn-cs"/>
              </a:rPr>
              <a:t> 18:31–33 ; </a:t>
            </a:r>
            <a:r>
              <a:rPr lang="en-US" sz="1200" u="none" kern="1200" baseline="0" dirty="0" err="1" smtClean="0">
                <a:solidFill>
                  <a:schemeClr val="tx1"/>
                </a:solidFill>
                <a:latin typeface="+mn-lt"/>
                <a:ea typeface="+mn-ea"/>
                <a:cs typeface="+mn-cs"/>
              </a:rPr>
              <a:t>Lk</a:t>
            </a:r>
            <a:r>
              <a:rPr lang="en-US" sz="1200" u="none" kern="1200" baseline="0" dirty="0" smtClean="0">
                <a:solidFill>
                  <a:schemeClr val="tx1"/>
                </a:solidFill>
                <a:latin typeface="+mn-lt"/>
                <a:ea typeface="+mn-ea"/>
                <a:cs typeface="+mn-cs"/>
              </a:rPr>
              <a:t> 24:27 ; </a:t>
            </a:r>
            <a:r>
              <a:rPr lang="en-US" sz="1200" u="none" kern="1200" baseline="0" dirty="0" err="1" smtClean="0">
                <a:solidFill>
                  <a:schemeClr val="tx1"/>
                </a:solidFill>
                <a:latin typeface="+mn-lt"/>
                <a:ea typeface="+mn-ea"/>
                <a:cs typeface="+mn-cs"/>
              </a:rPr>
              <a:t>Lk</a:t>
            </a:r>
            <a:r>
              <a:rPr lang="en-US" sz="1200" u="none" kern="1200" baseline="0" dirty="0" smtClean="0">
                <a:solidFill>
                  <a:schemeClr val="tx1"/>
                </a:solidFill>
                <a:latin typeface="+mn-lt"/>
                <a:ea typeface="+mn-ea"/>
                <a:cs typeface="+mn-cs"/>
              </a:rPr>
              <a:t> 24:32 ; </a:t>
            </a:r>
            <a:r>
              <a:rPr lang="en-US" sz="1200" u="none" kern="1200" baseline="0" dirty="0" err="1" smtClean="0">
                <a:solidFill>
                  <a:schemeClr val="tx1"/>
                </a:solidFill>
                <a:latin typeface="+mn-lt"/>
                <a:ea typeface="+mn-ea"/>
                <a:cs typeface="+mn-cs"/>
              </a:rPr>
              <a:t>Lk</a:t>
            </a:r>
            <a:r>
              <a:rPr lang="en-US" sz="1200" u="none" kern="1200" baseline="0" dirty="0" smtClean="0">
                <a:solidFill>
                  <a:schemeClr val="tx1"/>
                </a:solidFill>
                <a:latin typeface="+mn-lt"/>
                <a:ea typeface="+mn-ea"/>
                <a:cs typeface="+mn-cs"/>
              </a:rPr>
              <a:t> 24:44–45</a:t>
            </a:r>
          </a:p>
          <a:p>
            <a:r>
              <a:rPr lang="en-US" sz="1200" b="1" u="none" kern="1200" baseline="0" dirty="0" smtClean="0">
                <a:solidFill>
                  <a:schemeClr val="tx1"/>
                </a:solidFill>
                <a:latin typeface="+mn-lt"/>
                <a:ea typeface="+mn-ea"/>
                <a:cs typeface="+mn-cs"/>
              </a:rPr>
              <a:t>Luke 18:31–33 (NIV) — 31</a:t>
            </a:r>
            <a:r>
              <a:rPr lang="en-US" sz="1200" b="0" u="none" kern="1200" baseline="0" dirty="0" smtClean="0">
                <a:solidFill>
                  <a:schemeClr val="tx1"/>
                </a:solidFill>
                <a:latin typeface="+mn-lt"/>
                <a:ea typeface="+mn-ea"/>
                <a:cs typeface="+mn-cs"/>
              </a:rPr>
              <a:t> Jesus took the Twelve aside and told them, “We are going up to Jerusalem, and everything that is written by the prophets about the Son of Man will be fulfilled. </a:t>
            </a:r>
            <a:r>
              <a:rPr lang="en-US" sz="1200" b="1" u="none" kern="1200" baseline="0" dirty="0" smtClean="0">
                <a:solidFill>
                  <a:schemeClr val="tx1"/>
                </a:solidFill>
                <a:latin typeface="+mn-lt"/>
                <a:ea typeface="+mn-ea"/>
                <a:cs typeface="+mn-cs"/>
              </a:rPr>
              <a:t>32</a:t>
            </a:r>
            <a:r>
              <a:rPr lang="en-US" sz="1200" b="0" u="none" kern="1200" baseline="0" dirty="0" smtClean="0">
                <a:solidFill>
                  <a:schemeClr val="tx1"/>
                </a:solidFill>
                <a:latin typeface="+mn-lt"/>
                <a:ea typeface="+mn-ea"/>
                <a:cs typeface="+mn-cs"/>
              </a:rPr>
              <a:t> He will be delivered over to the Gentiles. They will mock him, insult you are him and spit on him; </a:t>
            </a:r>
            <a:r>
              <a:rPr lang="en-US" sz="1200" b="1" u="none" kern="1200" baseline="0" dirty="0" smtClean="0">
                <a:solidFill>
                  <a:schemeClr val="tx1"/>
                </a:solidFill>
                <a:latin typeface="+mn-lt"/>
                <a:ea typeface="+mn-ea"/>
                <a:cs typeface="+mn-cs"/>
              </a:rPr>
              <a:t>33</a:t>
            </a:r>
            <a:r>
              <a:rPr lang="en-US" sz="1200" b="0" u="none" kern="1200" baseline="0" dirty="0" smtClean="0">
                <a:solidFill>
                  <a:schemeClr val="tx1"/>
                </a:solidFill>
                <a:latin typeface="+mn-lt"/>
                <a:ea typeface="+mn-ea"/>
                <a:cs typeface="+mn-cs"/>
              </a:rPr>
              <a:t> they will flog him and kill him. On the third day he will rise again.”</a:t>
            </a:r>
          </a:p>
          <a:p>
            <a:r>
              <a:rPr lang="en-US" sz="1200" b="1" u="none" kern="1200" baseline="0" dirty="0" smtClean="0">
                <a:solidFill>
                  <a:schemeClr val="tx1"/>
                </a:solidFill>
                <a:latin typeface="+mn-lt"/>
                <a:ea typeface="+mn-ea"/>
                <a:cs typeface="+mn-cs"/>
              </a:rPr>
              <a:t>Luke 24:27 (NIV) — 27</a:t>
            </a:r>
            <a:r>
              <a:rPr lang="en-US" sz="1200" b="0" u="none" kern="1200" baseline="0" dirty="0" smtClean="0">
                <a:solidFill>
                  <a:schemeClr val="tx1"/>
                </a:solidFill>
                <a:latin typeface="+mn-lt"/>
                <a:ea typeface="+mn-ea"/>
                <a:cs typeface="+mn-cs"/>
              </a:rPr>
              <a:t> And beginning with Moses and all the Prophets, he explained to them what was said in all the Scriptures concerning himself.</a:t>
            </a:r>
          </a:p>
          <a:p>
            <a:r>
              <a:rPr lang="en-US" sz="1200" b="1" u="none" kern="1200" baseline="0" dirty="0" smtClean="0">
                <a:solidFill>
                  <a:schemeClr val="tx1"/>
                </a:solidFill>
                <a:latin typeface="+mn-lt"/>
                <a:ea typeface="+mn-ea"/>
                <a:cs typeface="+mn-cs"/>
              </a:rPr>
              <a:t>Luke 24:32 (NIV) — 32</a:t>
            </a:r>
            <a:r>
              <a:rPr lang="en-US" sz="1200" b="0" u="none" kern="1200" baseline="0" dirty="0" smtClean="0">
                <a:solidFill>
                  <a:schemeClr val="tx1"/>
                </a:solidFill>
                <a:latin typeface="+mn-lt"/>
                <a:ea typeface="+mn-ea"/>
                <a:cs typeface="+mn-cs"/>
              </a:rPr>
              <a:t> They asked each other, “Were not our hearts burning within us while he talked with us on the road and opened the Scriptures to us?”</a:t>
            </a:r>
          </a:p>
          <a:p>
            <a:r>
              <a:rPr lang="en-US" sz="1200" b="1" u="none" kern="1200" baseline="0" dirty="0" smtClean="0">
                <a:solidFill>
                  <a:schemeClr val="tx1"/>
                </a:solidFill>
                <a:latin typeface="+mn-lt"/>
                <a:ea typeface="+mn-ea"/>
                <a:cs typeface="+mn-cs"/>
              </a:rPr>
              <a:t>Luke 24:44–45 (NIV) — 44</a:t>
            </a:r>
            <a:r>
              <a:rPr lang="en-US" sz="1200" b="0" u="none" kern="1200" baseline="0" dirty="0" smtClean="0">
                <a:solidFill>
                  <a:schemeClr val="tx1"/>
                </a:solidFill>
                <a:latin typeface="+mn-lt"/>
                <a:ea typeface="+mn-ea"/>
                <a:cs typeface="+mn-cs"/>
              </a:rPr>
              <a:t> He said to them, “This is what I told you while I was still with you: Everything must be fulfilled that is written about me in the Law of Moses, the Prophets and the Psalms.” </a:t>
            </a:r>
            <a:r>
              <a:rPr lang="en-US" sz="1200" b="1" u="none" kern="1200" baseline="0" dirty="0" smtClean="0">
                <a:solidFill>
                  <a:schemeClr val="tx1"/>
                </a:solidFill>
                <a:latin typeface="+mn-lt"/>
                <a:ea typeface="+mn-ea"/>
                <a:cs typeface="+mn-cs"/>
              </a:rPr>
              <a:t>45</a:t>
            </a:r>
            <a:r>
              <a:rPr lang="en-US" sz="1200" b="0" u="none" kern="1200" baseline="0" dirty="0" smtClean="0">
                <a:solidFill>
                  <a:schemeClr val="tx1"/>
                </a:solidFill>
                <a:latin typeface="+mn-lt"/>
                <a:ea typeface="+mn-ea"/>
                <a:cs typeface="+mn-cs"/>
              </a:rPr>
              <a:t> Then he opened their minds so they could understand the Scriptures.</a:t>
            </a:r>
          </a:p>
          <a:p>
            <a:endParaRPr lang="en-US" dirty="0"/>
          </a:p>
        </p:txBody>
      </p:sp>
      <p:sp>
        <p:nvSpPr>
          <p:cNvPr id="4" name="Slide Number Placeholder 3"/>
          <p:cNvSpPr>
            <a:spLocks noGrp="1"/>
          </p:cNvSpPr>
          <p:nvPr>
            <p:ph type="sldNum" sz="quarter" idx="10"/>
          </p:nvPr>
        </p:nvSpPr>
        <p:spPr/>
        <p:txBody>
          <a:bodyPr/>
          <a:lstStyle/>
          <a:p>
            <a:fld id="{FF4FEE68-4786-F44D-AE49-3BB65AE3FDF4}" type="slidenum">
              <a:rPr lang="en-US" smtClean="0"/>
              <a:t>12</a:t>
            </a:fld>
            <a:endParaRPr lang="en-US"/>
          </a:p>
        </p:txBody>
      </p:sp>
    </p:spTree>
    <p:extLst>
      <p:ext uri="{BB962C8B-B14F-4D97-AF65-F5344CB8AC3E}">
        <p14:creationId xmlns:p14="http://schemas.microsoft.com/office/powerpoint/2010/main" val="123577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0940339">
            <a:off x="1863656" y="3703565"/>
            <a:ext cx="5621225" cy="39052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0940339">
            <a:off x="1863656" y="3703565"/>
            <a:ext cx="5621225" cy="390525"/>
          </a:xfrm>
        </p:spPr>
        <p:txBody>
          <a:bodyPr>
            <a:normAutofit/>
          </a:bodyPr>
          <a:lstStyle>
            <a:lvl1pPr>
              <a:defRPr sz="1600"/>
            </a:lvl1pPr>
          </a:lstStyle>
          <a:p>
            <a:pPr lvl="0"/>
            <a:r>
              <a:rPr lang="en-US" dirty="0" smtClean="0"/>
              <a:t>Add Your Subtitle</a:t>
            </a:r>
            <a:endParaRPr lang="en-US" dirty="0"/>
          </a:p>
        </p:txBody>
      </p:sp>
      <p:sp>
        <p:nvSpPr>
          <p:cNvPr id="6" name="Title 1"/>
          <p:cNvSpPr>
            <a:spLocks noGrp="1"/>
          </p:cNvSpPr>
          <p:nvPr>
            <p:ph type="title" hasCustomPrompt="1"/>
          </p:nvPr>
        </p:nvSpPr>
        <p:spPr>
          <a:xfrm rot="20967545">
            <a:off x="1004320" y="688002"/>
            <a:ext cx="6866155" cy="2927767"/>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038593" y="272815"/>
            <a:ext cx="5766740" cy="4637852"/>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3038593" y="272815"/>
            <a:ext cx="5766740" cy="4637852"/>
          </a:xfrm>
        </p:spPr>
        <p:txBody>
          <a:bodyPr anchor="ctr">
            <a:normAutofit/>
          </a:bodyPr>
          <a:lstStyle>
            <a:lvl1pPr algn="ctr">
              <a:defRPr sz="3600"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rot="20575250">
            <a:off x="205955" y="3283185"/>
            <a:ext cx="2710341" cy="1498366"/>
          </a:xfrm>
        </p:spPr>
        <p:txBody>
          <a:bodyPr>
            <a:normAutofit/>
          </a:bodyPr>
          <a:lstStyle>
            <a:lvl1pPr>
              <a:defRPr sz="3000"/>
            </a:lvl1pPr>
          </a:lstStyle>
          <a:p>
            <a:r>
              <a:rPr lang="en-US" dirty="0" smtClean="0"/>
              <a:t>Add Your Title</a:t>
            </a:r>
            <a:endParaRPr lang="en-US" dirty="0"/>
          </a:p>
        </p:txBody>
      </p:sp>
      <p:sp>
        <p:nvSpPr>
          <p:cNvPr id="6" name="Text Placeholder 6"/>
          <p:cNvSpPr>
            <a:spLocks noGrp="1"/>
          </p:cNvSpPr>
          <p:nvPr>
            <p:ph type="body" sz="quarter" idx="10" hasCustomPrompt="1"/>
          </p:nvPr>
        </p:nvSpPr>
        <p:spPr>
          <a:xfrm>
            <a:off x="3038593" y="272815"/>
            <a:ext cx="5766740" cy="4637852"/>
          </a:xfrm>
        </p:spPr>
        <p:txBody>
          <a:bodyPr anchor="ctr">
            <a:normAutofit/>
          </a:bodyPr>
          <a:lstStyle>
            <a:lvl1pPr algn="ctr">
              <a:defRPr sz="3600"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6051959"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78695" y="0"/>
            <a:ext cx="2565305" cy="5143500"/>
          </a:xfrm>
          <a:prstGeom prst="rect">
            <a:avLst/>
          </a:prstGeom>
        </p:spPr>
      </p:pic>
    </p:spTree>
    <p:extLst>
      <p:ext uri="{BB962C8B-B14F-4D97-AF65-F5344CB8AC3E}">
        <p14:creationId xmlns:p14="http://schemas.microsoft.com/office/powerpoint/2010/main" val="38225146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3/13/16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621868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3/12/16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 id="2147483658" r:id="rId9"/>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ctr" defTabSz="914400" rtl="0" eaLnBrk="1" latinLnBrk="0" hangingPunct="1">
        <a:spcBef>
          <a:spcPct val="0"/>
        </a:spcBef>
        <a:buNone/>
        <a:defRPr sz="4400" kern="1200">
          <a:solidFill>
            <a:srgbClr val="F6ECDB"/>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6ECDB"/>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6ECDB"/>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6ECDB"/>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6ECDB"/>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6ECDB"/>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rot="20940339">
            <a:off x="1907844" y="3699312"/>
            <a:ext cx="5621225" cy="853929"/>
          </a:xfrm>
        </p:spPr>
        <p:txBody>
          <a:bodyPr>
            <a:normAutofit/>
          </a:bodyPr>
          <a:lstStyle/>
          <a:p>
            <a:r>
              <a:rPr lang="en-US" sz="3600" dirty="0" smtClean="0"/>
              <a:t>Luke 6:12-16</a:t>
            </a:r>
          </a:p>
        </p:txBody>
      </p:sp>
    </p:spTree>
    <p:extLst>
      <p:ext uri="{BB962C8B-B14F-4D97-AF65-F5344CB8AC3E}">
        <p14:creationId xmlns:p14="http://schemas.microsoft.com/office/powerpoint/2010/main" val="32840451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disciples are called</a:t>
            </a:r>
            <a:endParaRPr lang="en-US" dirty="0"/>
          </a:p>
        </p:txBody>
      </p:sp>
      <p:sp>
        <p:nvSpPr>
          <p:cNvPr id="3" name="Text Placeholder 2"/>
          <p:cNvSpPr>
            <a:spLocks noGrp="1"/>
          </p:cNvSpPr>
          <p:nvPr>
            <p:ph type="body" sz="quarter" idx="10"/>
          </p:nvPr>
        </p:nvSpPr>
        <p:spPr/>
        <p:txBody>
          <a:bodyPr/>
          <a:lstStyle/>
          <a:p>
            <a:r>
              <a:rPr lang="en-US" b="1" dirty="0"/>
              <a:t>Luke 9:23 (NIV) — 23</a:t>
            </a:r>
            <a:r>
              <a:rPr lang="en-US" dirty="0"/>
              <a:t> Then he said to them all: “Whoever wants to be my disciple must deny themselves and take up their cross daily and follow me</a:t>
            </a:r>
            <a:r>
              <a:rPr lang="en-US" dirty="0" smtClean="0"/>
              <a:t>.</a:t>
            </a:r>
            <a:endParaRPr lang="en-US" dirty="0"/>
          </a:p>
        </p:txBody>
      </p:sp>
    </p:spTree>
    <p:extLst>
      <p:ext uri="{BB962C8B-B14F-4D97-AF65-F5344CB8AC3E}">
        <p14:creationId xmlns:p14="http://schemas.microsoft.com/office/powerpoint/2010/main" val="6413117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disciples learn</a:t>
            </a:r>
            <a:endParaRPr lang="en-US" dirty="0"/>
          </a:p>
        </p:txBody>
      </p:sp>
      <p:sp>
        <p:nvSpPr>
          <p:cNvPr id="3" name="Text Placeholder 2"/>
          <p:cNvSpPr>
            <a:spLocks noGrp="1"/>
          </p:cNvSpPr>
          <p:nvPr>
            <p:ph type="body" sz="quarter" idx="10"/>
          </p:nvPr>
        </p:nvSpPr>
        <p:spPr/>
        <p:txBody>
          <a:bodyPr/>
          <a:lstStyle/>
          <a:p>
            <a:r>
              <a:rPr lang="en-US" b="1" dirty="0"/>
              <a:t>Luke </a:t>
            </a:r>
            <a:r>
              <a:rPr lang="en-US" b="1" dirty="0" smtClean="0"/>
              <a:t>11:1 </a:t>
            </a:r>
            <a:r>
              <a:rPr lang="en-US" b="1" dirty="0"/>
              <a:t>(NIV) — 1</a:t>
            </a:r>
            <a:r>
              <a:rPr lang="en-US" dirty="0"/>
              <a:t> One day Jesus was praying in a certain place. When he finished, one of his disciples said to him, “Lord, teach us to pray, just as John taught his disciples.” </a:t>
            </a:r>
            <a:endParaRPr lang="en-US" dirty="0"/>
          </a:p>
        </p:txBody>
      </p:sp>
    </p:spTree>
    <p:extLst>
      <p:ext uri="{BB962C8B-B14F-4D97-AF65-F5344CB8AC3E}">
        <p14:creationId xmlns:p14="http://schemas.microsoft.com/office/powerpoint/2010/main" val="9838131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disciples learn</a:t>
            </a:r>
            <a:endParaRPr lang="en-US" dirty="0"/>
          </a:p>
        </p:txBody>
      </p:sp>
      <p:sp>
        <p:nvSpPr>
          <p:cNvPr id="3" name="Text Placeholder 2"/>
          <p:cNvSpPr>
            <a:spLocks noGrp="1"/>
          </p:cNvSpPr>
          <p:nvPr>
            <p:ph type="body" sz="quarter" idx="10"/>
          </p:nvPr>
        </p:nvSpPr>
        <p:spPr/>
        <p:txBody>
          <a:bodyPr/>
          <a:lstStyle/>
          <a:p>
            <a:r>
              <a:rPr lang="en-US" b="1" dirty="0"/>
              <a:t>John 1:45 (NIV) — 45</a:t>
            </a:r>
            <a:r>
              <a:rPr lang="en-US" dirty="0"/>
              <a:t> Philip found Nathanael and told him, “We have found the one Moses wrote about in the Law, and about whom the prophets also wrote—Jesus of Nazareth, the son of Joseph.”</a:t>
            </a:r>
            <a:endParaRPr lang="en-US" dirty="0"/>
          </a:p>
        </p:txBody>
      </p:sp>
    </p:spTree>
    <p:extLst>
      <p:ext uri="{BB962C8B-B14F-4D97-AF65-F5344CB8AC3E}">
        <p14:creationId xmlns:p14="http://schemas.microsoft.com/office/powerpoint/2010/main" val="5028455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disciples learn</a:t>
            </a:r>
            <a:endParaRPr lang="en-US" dirty="0"/>
          </a:p>
        </p:txBody>
      </p:sp>
      <p:sp>
        <p:nvSpPr>
          <p:cNvPr id="3" name="Text Placeholder 2"/>
          <p:cNvSpPr>
            <a:spLocks noGrp="1"/>
          </p:cNvSpPr>
          <p:nvPr>
            <p:ph type="body" sz="quarter" idx="10"/>
          </p:nvPr>
        </p:nvSpPr>
        <p:spPr/>
        <p:txBody>
          <a:bodyPr/>
          <a:lstStyle/>
          <a:p>
            <a:r>
              <a:rPr lang="en-US" b="1" dirty="0"/>
              <a:t>Mark </a:t>
            </a:r>
            <a:r>
              <a:rPr lang="en-US" b="1" dirty="0" smtClean="0"/>
              <a:t>4:11 </a:t>
            </a:r>
            <a:r>
              <a:rPr lang="en-US" b="1" dirty="0"/>
              <a:t>(NIV) — 11</a:t>
            </a:r>
            <a:r>
              <a:rPr lang="en-US" dirty="0"/>
              <a:t> He told them, “The secret of the kingdom of God has been given to you. But to those on the outside everything is said in parables</a:t>
            </a:r>
            <a:endParaRPr lang="en-US" dirty="0"/>
          </a:p>
        </p:txBody>
      </p:sp>
    </p:spTree>
    <p:extLst>
      <p:ext uri="{BB962C8B-B14F-4D97-AF65-F5344CB8AC3E}">
        <p14:creationId xmlns:p14="http://schemas.microsoft.com/office/powerpoint/2010/main" val="18092482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disciples learn</a:t>
            </a:r>
            <a:endParaRPr lang="en-US" dirty="0"/>
          </a:p>
        </p:txBody>
      </p:sp>
      <p:sp>
        <p:nvSpPr>
          <p:cNvPr id="3" name="Text Placeholder 2"/>
          <p:cNvSpPr>
            <a:spLocks noGrp="1"/>
          </p:cNvSpPr>
          <p:nvPr>
            <p:ph type="body" sz="quarter" idx="10"/>
          </p:nvPr>
        </p:nvSpPr>
        <p:spPr/>
        <p:txBody>
          <a:bodyPr>
            <a:normAutofit lnSpcReduction="10000"/>
          </a:bodyPr>
          <a:lstStyle/>
          <a:p>
            <a:r>
              <a:rPr lang="en-US" b="1" dirty="0"/>
              <a:t>Mark 6:31 (NIV) — 31</a:t>
            </a:r>
            <a:r>
              <a:rPr lang="en-US" dirty="0"/>
              <a:t> Then, because so many people were coming and going that they did not even have a chance to eat, he said to them, “Come with me by yourselves to a quiet place and get some rest.”</a:t>
            </a:r>
            <a:endParaRPr lang="en-US" dirty="0"/>
          </a:p>
        </p:txBody>
      </p:sp>
    </p:spTree>
    <p:extLst>
      <p:ext uri="{BB962C8B-B14F-4D97-AF65-F5344CB8AC3E}">
        <p14:creationId xmlns:p14="http://schemas.microsoft.com/office/powerpoint/2010/main" val="1592122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smtClean="0"/>
              <a:t>Hear</a:t>
            </a:r>
          </a:p>
          <a:p>
            <a:r>
              <a:rPr lang="en-US" b="1" dirty="0" smtClean="0"/>
              <a:t>Believe</a:t>
            </a:r>
          </a:p>
          <a:p>
            <a:r>
              <a:rPr lang="en-US" b="1" dirty="0" smtClean="0"/>
              <a:t>Repent</a:t>
            </a:r>
          </a:p>
          <a:p>
            <a:r>
              <a:rPr lang="en-US" b="1" dirty="0" smtClean="0"/>
              <a:t>Confess</a:t>
            </a:r>
          </a:p>
          <a:p>
            <a:r>
              <a:rPr lang="en-US" b="1" dirty="0" smtClean="0"/>
              <a:t>Be Baptized</a:t>
            </a:r>
          </a:p>
          <a:p>
            <a:r>
              <a:rPr lang="en-US" b="1" dirty="0" smtClean="0"/>
              <a:t>Remain Faithful</a:t>
            </a:r>
            <a:endParaRPr lang="en-US" b="1" dirty="0"/>
          </a:p>
        </p:txBody>
      </p:sp>
    </p:spTree>
    <p:extLst>
      <p:ext uri="{BB962C8B-B14F-4D97-AF65-F5344CB8AC3E}">
        <p14:creationId xmlns:p14="http://schemas.microsoft.com/office/powerpoint/2010/main" val="1186904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b="1" u="sng" dirty="0"/>
              <a:t>Hear</a:t>
            </a:r>
          </a:p>
          <a:p>
            <a:r>
              <a:rPr lang="pt-BR" b="1" dirty="0" err="1" smtClean="0"/>
              <a:t>Romans</a:t>
            </a:r>
            <a:r>
              <a:rPr lang="pt-BR" b="1" dirty="0" smtClean="0"/>
              <a:t> </a:t>
            </a:r>
            <a:r>
              <a:rPr lang="pt-BR" b="1" dirty="0"/>
              <a:t>10:17 (ESV)</a:t>
            </a:r>
          </a:p>
          <a:p>
            <a:r>
              <a:rPr lang="pt-BR" b="1" baseline="30000" dirty="0"/>
              <a:t>17 </a:t>
            </a:r>
            <a:r>
              <a:rPr lang="pt-BR" dirty="0" err="1"/>
              <a:t>So</a:t>
            </a:r>
            <a:r>
              <a:rPr lang="pt-BR" dirty="0"/>
              <a:t> </a:t>
            </a:r>
            <a:r>
              <a:rPr lang="pt-BR" dirty="0" err="1"/>
              <a:t>faith</a:t>
            </a:r>
            <a:r>
              <a:rPr lang="pt-BR" dirty="0"/>
              <a:t> comes </a:t>
            </a:r>
            <a:r>
              <a:rPr lang="pt-BR" dirty="0" err="1"/>
              <a:t>from</a:t>
            </a:r>
            <a:r>
              <a:rPr lang="pt-BR" dirty="0"/>
              <a:t> </a:t>
            </a:r>
            <a:r>
              <a:rPr lang="pt-BR" dirty="0" err="1"/>
              <a:t>hearing</a:t>
            </a:r>
            <a:r>
              <a:rPr lang="pt-BR" dirty="0"/>
              <a:t>, </a:t>
            </a:r>
            <a:r>
              <a:rPr lang="pt-BR" dirty="0" err="1"/>
              <a:t>and</a:t>
            </a:r>
            <a:r>
              <a:rPr lang="pt-BR" dirty="0"/>
              <a:t> </a:t>
            </a:r>
            <a:r>
              <a:rPr lang="pt-BR" dirty="0" err="1"/>
              <a:t>hearing</a:t>
            </a:r>
            <a:r>
              <a:rPr lang="pt-BR" dirty="0"/>
              <a:t> </a:t>
            </a:r>
            <a:r>
              <a:rPr lang="pt-BR" dirty="0" err="1"/>
              <a:t>through</a:t>
            </a:r>
            <a:r>
              <a:rPr lang="pt-BR" dirty="0"/>
              <a:t> </a:t>
            </a:r>
            <a:r>
              <a:rPr lang="pt-BR" dirty="0" err="1"/>
              <a:t>the</a:t>
            </a:r>
            <a:r>
              <a:rPr lang="pt-BR" dirty="0"/>
              <a:t> </a:t>
            </a:r>
            <a:r>
              <a:rPr lang="pt-BR" dirty="0" err="1"/>
              <a:t>word</a:t>
            </a:r>
            <a:r>
              <a:rPr lang="pt-BR" dirty="0"/>
              <a:t> </a:t>
            </a:r>
            <a:r>
              <a:rPr lang="pt-BR" dirty="0" err="1"/>
              <a:t>of</a:t>
            </a:r>
            <a:r>
              <a:rPr lang="pt-BR" dirty="0"/>
              <a:t> </a:t>
            </a:r>
            <a:r>
              <a:rPr lang="pt-BR" dirty="0" err="1"/>
              <a:t>Christ</a:t>
            </a:r>
            <a:r>
              <a:rPr lang="pt-BR" dirty="0"/>
              <a:t>.</a:t>
            </a:r>
            <a:endParaRPr lang="en-US" dirty="0"/>
          </a:p>
        </p:txBody>
      </p:sp>
    </p:spTree>
    <p:extLst>
      <p:ext uri="{BB962C8B-B14F-4D97-AF65-F5344CB8AC3E}">
        <p14:creationId xmlns:p14="http://schemas.microsoft.com/office/powerpoint/2010/main" val="5442581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b="1" u="sng" dirty="0"/>
              <a:t>Believe</a:t>
            </a:r>
          </a:p>
          <a:p>
            <a:r>
              <a:rPr lang="en-US" b="1" dirty="0"/>
              <a:t>Hebrews 11:6 (ESV)</a:t>
            </a:r>
          </a:p>
          <a:p>
            <a:r>
              <a:rPr lang="en-US" b="1" baseline="30000" dirty="0"/>
              <a:t>6 </a:t>
            </a:r>
            <a:r>
              <a:rPr lang="en-US" dirty="0"/>
              <a:t>And without faith it is impossible to please him, for whoever would draw near to God must believe that he exists and that he rewards those who seek him</a:t>
            </a:r>
            <a:r>
              <a:rPr lang="en-US" dirty="0" smtClean="0"/>
              <a:t>.</a:t>
            </a:r>
            <a:endParaRPr lang="en-US" dirty="0"/>
          </a:p>
        </p:txBody>
      </p:sp>
    </p:spTree>
    <p:extLst>
      <p:ext uri="{BB962C8B-B14F-4D97-AF65-F5344CB8AC3E}">
        <p14:creationId xmlns:p14="http://schemas.microsoft.com/office/powerpoint/2010/main" val="110184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b="1" u="sng" dirty="0"/>
              <a:t>Repent</a:t>
            </a:r>
          </a:p>
          <a:p>
            <a:r>
              <a:rPr lang="en-US" b="1" dirty="0"/>
              <a:t>Acts 17:30 (ESV)</a:t>
            </a:r>
          </a:p>
          <a:p>
            <a:r>
              <a:rPr lang="en-US" baseline="30000" dirty="0"/>
              <a:t>30 </a:t>
            </a:r>
            <a:r>
              <a:rPr lang="en-US" dirty="0"/>
              <a:t>The times of ignorance God overlooked, but now he commands all people everywhere to repent</a:t>
            </a:r>
            <a:r>
              <a:rPr lang="en-US" dirty="0" smtClean="0"/>
              <a:t>,</a:t>
            </a:r>
            <a:endParaRPr lang="en-US" dirty="0"/>
          </a:p>
        </p:txBody>
      </p:sp>
    </p:spTree>
    <p:extLst>
      <p:ext uri="{BB962C8B-B14F-4D97-AF65-F5344CB8AC3E}">
        <p14:creationId xmlns:p14="http://schemas.microsoft.com/office/powerpoint/2010/main" val="6458319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b="1" u="sng" dirty="0"/>
              <a:t>Confess</a:t>
            </a:r>
          </a:p>
          <a:p>
            <a:r>
              <a:rPr lang="nb-NO" b="1" dirty="0" smtClean="0"/>
              <a:t>Romans </a:t>
            </a:r>
            <a:r>
              <a:rPr lang="nb-NO" b="1" dirty="0"/>
              <a:t>10:9–10 (ESV)</a:t>
            </a:r>
          </a:p>
          <a:p>
            <a:r>
              <a:rPr lang="nb-NO" b="1" baseline="30000" dirty="0"/>
              <a:t>9 </a:t>
            </a:r>
            <a:r>
              <a:rPr lang="nb-NO" dirty="0" err="1"/>
              <a:t>because</a:t>
            </a:r>
            <a:r>
              <a:rPr lang="nb-NO" dirty="0"/>
              <a:t>, </a:t>
            </a:r>
            <a:r>
              <a:rPr lang="nb-NO" dirty="0" err="1"/>
              <a:t>if</a:t>
            </a:r>
            <a:r>
              <a:rPr lang="nb-NO" dirty="0"/>
              <a:t> </a:t>
            </a:r>
            <a:r>
              <a:rPr lang="nb-NO" dirty="0" err="1"/>
              <a:t>you</a:t>
            </a:r>
            <a:r>
              <a:rPr lang="nb-NO" dirty="0"/>
              <a:t> </a:t>
            </a:r>
            <a:r>
              <a:rPr lang="nb-NO" dirty="0" err="1"/>
              <a:t>confess</a:t>
            </a:r>
            <a:r>
              <a:rPr lang="nb-NO" dirty="0"/>
              <a:t> </a:t>
            </a:r>
            <a:r>
              <a:rPr lang="nb-NO" dirty="0" err="1"/>
              <a:t>with</a:t>
            </a:r>
            <a:r>
              <a:rPr lang="nb-NO" dirty="0"/>
              <a:t> </a:t>
            </a:r>
            <a:r>
              <a:rPr lang="nb-NO" dirty="0" err="1"/>
              <a:t>your</a:t>
            </a:r>
            <a:r>
              <a:rPr lang="nb-NO" dirty="0"/>
              <a:t> </a:t>
            </a:r>
            <a:r>
              <a:rPr lang="nb-NO" dirty="0" err="1"/>
              <a:t>mouth</a:t>
            </a:r>
            <a:r>
              <a:rPr lang="nb-NO" dirty="0"/>
              <a:t> </a:t>
            </a:r>
            <a:r>
              <a:rPr lang="nb-NO" dirty="0" err="1"/>
              <a:t>that</a:t>
            </a:r>
            <a:r>
              <a:rPr lang="nb-NO" dirty="0"/>
              <a:t> Jesus is Lord and </a:t>
            </a:r>
            <a:r>
              <a:rPr lang="nb-NO" dirty="0" err="1"/>
              <a:t>believe</a:t>
            </a:r>
            <a:r>
              <a:rPr lang="nb-NO" dirty="0"/>
              <a:t> in </a:t>
            </a:r>
            <a:r>
              <a:rPr lang="nb-NO" dirty="0" err="1"/>
              <a:t>your</a:t>
            </a:r>
            <a:r>
              <a:rPr lang="nb-NO" dirty="0"/>
              <a:t> </a:t>
            </a:r>
            <a:r>
              <a:rPr lang="nb-NO" dirty="0" err="1"/>
              <a:t>heart</a:t>
            </a:r>
            <a:r>
              <a:rPr lang="nb-NO" dirty="0"/>
              <a:t> </a:t>
            </a:r>
            <a:r>
              <a:rPr lang="nb-NO" dirty="0" err="1"/>
              <a:t>that</a:t>
            </a:r>
            <a:r>
              <a:rPr lang="nb-NO" dirty="0"/>
              <a:t> God </a:t>
            </a:r>
            <a:r>
              <a:rPr lang="nb-NO" dirty="0" err="1"/>
              <a:t>raised</a:t>
            </a:r>
            <a:r>
              <a:rPr lang="nb-NO" dirty="0"/>
              <a:t> him from </a:t>
            </a:r>
            <a:r>
              <a:rPr lang="nb-NO" dirty="0" err="1"/>
              <a:t>the</a:t>
            </a:r>
            <a:r>
              <a:rPr lang="nb-NO" dirty="0"/>
              <a:t> </a:t>
            </a:r>
            <a:r>
              <a:rPr lang="nb-NO" dirty="0" err="1"/>
              <a:t>dead</a:t>
            </a:r>
            <a:r>
              <a:rPr lang="nb-NO" dirty="0"/>
              <a:t>, </a:t>
            </a:r>
            <a:r>
              <a:rPr lang="nb-NO" dirty="0" err="1"/>
              <a:t>you</a:t>
            </a:r>
            <a:r>
              <a:rPr lang="nb-NO" dirty="0"/>
              <a:t> </a:t>
            </a:r>
            <a:r>
              <a:rPr lang="nb-NO" dirty="0" err="1"/>
              <a:t>will</a:t>
            </a:r>
            <a:r>
              <a:rPr lang="nb-NO" dirty="0"/>
              <a:t> be </a:t>
            </a:r>
            <a:r>
              <a:rPr lang="nb-NO" dirty="0" err="1"/>
              <a:t>saved</a:t>
            </a:r>
            <a:r>
              <a:rPr lang="nb-NO" dirty="0"/>
              <a:t>. </a:t>
            </a:r>
            <a:r>
              <a:rPr lang="nb-NO" b="1" baseline="30000" dirty="0"/>
              <a:t>10 </a:t>
            </a:r>
            <a:r>
              <a:rPr lang="nb-NO" dirty="0"/>
              <a:t>For </a:t>
            </a:r>
            <a:r>
              <a:rPr lang="nb-NO" dirty="0" err="1"/>
              <a:t>with</a:t>
            </a:r>
            <a:r>
              <a:rPr lang="nb-NO" dirty="0"/>
              <a:t> </a:t>
            </a:r>
            <a:r>
              <a:rPr lang="nb-NO" dirty="0" err="1"/>
              <a:t>the</a:t>
            </a:r>
            <a:r>
              <a:rPr lang="nb-NO" dirty="0"/>
              <a:t> </a:t>
            </a:r>
            <a:r>
              <a:rPr lang="nb-NO" dirty="0" err="1"/>
              <a:t>heart</a:t>
            </a:r>
            <a:r>
              <a:rPr lang="nb-NO" dirty="0"/>
              <a:t> </a:t>
            </a:r>
            <a:r>
              <a:rPr lang="nb-NO" dirty="0" err="1"/>
              <a:t>one</a:t>
            </a:r>
            <a:r>
              <a:rPr lang="nb-NO" dirty="0"/>
              <a:t> </a:t>
            </a:r>
            <a:r>
              <a:rPr lang="nb-NO" dirty="0" err="1"/>
              <a:t>believes</a:t>
            </a:r>
            <a:r>
              <a:rPr lang="nb-NO" dirty="0"/>
              <a:t> and is </a:t>
            </a:r>
            <a:r>
              <a:rPr lang="nb-NO" dirty="0" err="1"/>
              <a:t>justified</a:t>
            </a:r>
            <a:r>
              <a:rPr lang="nb-NO" dirty="0"/>
              <a:t>, and </a:t>
            </a:r>
            <a:r>
              <a:rPr lang="nb-NO" dirty="0" err="1"/>
              <a:t>with</a:t>
            </a:r>
            <a:r>
              <a:rPr lang="nb-NO" dirty="0"/>
              <a:t> </a:t>
            </a:r>
            <a:r>
              <a:rPr lang="nb-NO" dirty="0" err="1"/>
              <a:t>the</a:t>
            </a:r>
            <a:r>
              <a:rPr lang="nb-NO" dirty="0"/>
              <a:t> </a:t>
            </a:r>
            <a:r>
              <a:rPr lang="nb-NO" dirty="0" err="1"/>
              <a:t>mouth</a:t>
            </a:r>
            <a:r>
              <a:rPr lang="nb-NO" dirty="0"/>
              <a:t> </a:t>
            </a:r>
            <a:r>
              <a:rPr lang="nb-NO" dirty="0" err="1"/>
              <a:t>one</a:t>
            </a:r>
            <a:r>
              <a:rPr lang="nb-NO" dirty="0"/>
              <a:t> </a:t>
            </a:r>
            <a:r>
              <a:rPr lang="nb-NO" dirty="0" err="1"/>
              <a:t>confesses</a:t>
            </a:r>
            <a:r>
              <a:rPr lang="nb-NO" dirty="0"/>
              <a:t> and is </a:t>
            </a:r>
            <a:r>
              <a:rPr lang="nb-NO" dirty="0" err="1"/>
              <a:t>saved</a:t>
            </a:r>
            <a:r>
              <a:rPr lang="nb-NO" dirty="0"/>
              <a:t>.</a:t>
            </a:r>
            <a:endParaRPr lang="en-US" dirty="0"/>
          </a:p>
        </p:txBody>
      </p:sp>
    </p:spTree>
    <p:extLst>
      <p:ext uri="{BB962C8B-B14F-4D97-AF65-F5344CB8AC3E}">
        <p14:creationId xmlns:p14="http://schemas.microsoft.com/office/powerpoint/2010/main" val="11175693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Emphasizes </a:t>
            </a:r>
            <a:r>
              <a:rPr lang="en-US" dirty="0"/>
              <a:t>the importance of Jesus Christ’s followers learning from Christ as their teacher.</a:t>
            </a:r>
            <a:endParaRPr lang="en-US" dirty="0"/>
          </a:p>
        </p:txBody>
      </p:sp>
    </p:spTree>
    <p:extLst>
      <p:ext uri="{BB962C8B-B14F-4D97-AF65-F5344CB8AC3E}">
        <p14:creationId xmlns:p14="http://schemas.microsoft.com/office/powerpoint/2010/main" val="1078844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r>
              <a:rPr lang="en-US" b="1" u="sng" dirty="0"/>
              <a:t>Be Baptized</a:t>
            </a:r>
          </a:p>
          <a:p>
            <a:r>
              <a:rPr lang="nb-NO" b="1" dirty="0"/>
              <a:t>Romans 6:3–4 (ESV)</a:t>
            </a:r>
          </a:p>
          <a:p>
            <a:r>
              <a:rPr lang="nb-NO" b="1" baseline="30000" dirty="0"/>
              <a:t>3 </a:t>
            </a:r>
            <a:r>
              <a:rPr lang="nb-NO" dirty="0"/>
              <a:t>Do </a:t>
            </a:r>
            <a:r>
              <a:rPr lang="nb-NO" dirty="0" err="1"/>
              <a:t>you</a:t>
            </a:r>
            <a:r>
              <a:rPr lang="nb-NO" dirty="0"/>
              <a:t> not </a:t>
            </a:r>
            <a:r>
              <a:rPr lang="nb-NO" dirty="0" err="1"/>
              <a:t>know</a:t>
            </a:r>
            <a:r>
              <a:rPr lang="nb-NO" dirty="0"/>
              <a:t> </a:t>
            </a:r>
            <a:r>
              <a:rPr lang="nb-NO" dirty="0" err="1"/>
              <a:t>that</a:t>
            </a:r>
            <a:r>
              <a:rPr lang="nb-NO" dirty="0"/>
              <a:t> all </a:t>
            </a:r>
            <a:r>
              <a:rPr lang="nb-NO" dirty="0" err="1"/>
              <a:t>of</a:t>
            </a:r>
            <a:r>
              <a:rPr lang="nb-NO" dirty="0"/>
              <a:t> </a:t>
            </a:r>
            <a:r>
              <a:rPr lang="nb-NO" dirty="0" err="1"/>
              <a:t>us</a:t>
            </a:r>
            <a:r>
              <a:rPr lang="nb-NO" dirty="0"/>
              <a:t> </a:t>
            </a:r>
            <a:r>
              <a:rPr lang="nb-NO" dirty="0" err="1"/>
              <a:t>who</a:t>
            </a:r>
            <a:r>
              <a:rPr lang="nb-NO" dirty="0"/>
              <a:t> have </a:t>
            </a:r>
            <a:r>
              <a:rPr lang="nb-NO" dirty="0" err="1"/>
              <a:t>been</a:t>
            </a:r>
            <a:r>
              <a:rPr lang="nb-NO" dirty="0"/>
              <a:t> </a:t>
            </a:r>
            <a:r>
              <a:rPr lang="nb-NO" dirty="0" err="1"/>
              <a:t>baptized</a:t>
            </a:r>
            <a:r>
              <a:rPr lang="nb-NO" dirty="0"/>
              <a:t> </a:t>
            </a:r>
            <a:r>
              <a:rPr lang="nb-NO" dirty="0" err="1"/>
              <a:t>into</a:t>
            </a:r>
            <a:r>
              <a:rPr lang="nb-NO" dirty="0"/>
              <a:t> </a:t>
            </a:r>
            <a:r>
              <a:rPr lang="nb-NO" dirty="0" err="1"/>
              <a:t>Christ</a:t>
            </a:r>
            <a:r>
              <a:rPr lang="nb-NO" dirty="0"/>
              <a:t> Jesus </a:t>
            </a:r>
            <a:r>
              <a:rPr lang="nb-NO" dirty="0" err="1"/>
              <a:t>were</a:t>
            </a:r>
            <a:r>
              <a:rPr lang="nb-NO" dirty="0"/>
              <a:t> </a:t>
            </a:r>
            <a:r>
              <a:rPr lang="nb-NO" dirty="0" err="1"/>
              <a:t>baptized</a:t>
            </a:r>
            <a:r>
              <a:rPr lang="nb-NO" dirty="0"/>
              <a:t> </a:t>
            </a:r>
            <a:r>
              <a:rPr lang="nb-NO" dirty="0" err="1"/>
              <a:t>into</a:t>
            </a:r>
            <a:r>
              <a:rPr lang="nb-NO" dirty="0"/>
              <a:t> his </a:t>
            </a:r>
            <a:r>
              <a:rPr lang="nb-NO" dirty="0" err="1"/>
              <a:t>death</a:t>
            </a:r>
            <a:r>
              <a:rPr lang="nb-NO" dirty="0"/>
              <a:t>? </a:t>
            </a:r>
            <a:r>
              <a:rPr lang="nb-NO" b="1" baseline="30000" dirty="0"/>
              <a:t>4 </a:t>
            </a:r>
            <a:r>
              <a:rPr lang="nb-NO" dirty="0" err="1"/>
              <a:t>We</a:t>
            </a:r>
            <a:r>
              <a:rPr lang="nb-NO" dirty="0"/>
              <a:t> </a:t>
            </a:r>
            <a:r>
              <a:rPr lang="nb-NO" dirty="0" err="1"/>
              <a:t>were</a:t>
            </a:r>
            <a:r>
              <a:rPr lang="nb-NO" dirty="0"/>
              <a:t> </a:t>
            </a:r>
            <a:r>
              <a:rPr lang="nb-NO" dirty="0" err="1"/>
              <a:t>buried</a:t>
            </a:r>
            <a:r>
              <a:rPr lang="nb-NO" dirty="0"/>
              <a:t> </a:t>
            </a:r>
            <a:r>
              <a:rPr lang="nb-NO" dirty="0" err="1"/>
              <a:t>therefore</a:t>
            </a:r>
            <a:r>
              <a:rPr lang="nb-NO" dirty="0"/>
              <a:t> </a:t>
            </a:r>
            <a:r>
              <a:rPr lang="nb-NO" dirty="0" err="1"/>
              <a:t>with</a:t>
            </a:r>
            <a:r>
              <a:rPr lang="nb-NO" dirty="0"/>
              <a:t> him by </a:t>
            </a:r>
            <a:r>
              <a:rPr lang="nb-NO" dirty="0" err="1"/>
              <a:t>baptism</a:t>
            </a:r>
            <a:r>
              <a:rPr lang="nb-NO" dirty="0"/>
              <a:t> </a:t>
            </a:r>
            <a:r>
              <a:rPr lang="nb-NO" dirty="0" err="1"/>
              <a:t>into</a:t>
            </a:r>
            <a:r>
              <a:rPr lang="nb-NO" dirty="0"/>
              <a:t> </a:t>
            </a:r>
            <a:r>
              <a:rPr lang="nb-NO" dirty="0" err="1"/>
              <a:t>death</a:t>
            </a:r>
            <a:r>
              <a:rPr lang="nb-NO" dirty="0"/>
              <a:t>, in order </a:t>
            </a:r>
            <a:r>
              <a:rPr lang="nb-NO" dirty="0" err="1"/>
              <a:t>that</a:t>
            </a:r>
            <a:r>
              <a:rPr lang="nb-NO" dirty="0"/>
              <a:t>, just as </a:t>
            </a:r>
            <a:r>
              <a:rPr lang="nb-NO" dirty="0" err="1"/>
              <a:t>Christ</a:t>
            </a:r>
            <a:r>
              <a:rPr lang="nb-NO" dirty="0"/>
              <a:t> </a:t>
            </a:r>
            <a:r>
              <a:rPr lang="nb-NO" dirty="0" err="1"/>
              <a:t>was</a:t>
            </a:r>
            <a:r>
              <a:rPr lang="nb-NO" dirty="0"/>
              <a:t> </a:t>
            </a:r>
            <a:r>
              <a:rPr lang="nb-NO" dirty="0" err="1"/>
              <a:t>raised</a:t>
            </a:r>
            <a:r>
              <a:rPr lang="nb-NO" dirty="0"/>
              <a:t> from </a:t>
            </a:r>
            <a:r>
              <a:rPr lang="nb-NO" dirty="0" err="1"/>
              <a:t>the</a:t>
            </a:r>
            <a:r>
              <a:rPr lang="nb-NO" dirty="0"/>
              <a:t> </a:t>
            </a:r>
            <a:r>
              <a:rPr lang="nb-NO" dirty="0" err="1"/>
              <a:t>dead</a:t>
            </a:r>
            <a:r>
              <a:rPr lang="nb-NO" dirty="0"/>
              <a:t> by </a:t>
            </a:r>
            <a:r>
              <a:rPr lang="nb-NO" dirty="0" err="1"/>
              <a:t>the</a:t>
            </a:r>
            <a:r>
              <a:rPr lang="nb-NO" dirty="0"/>
              <a:t> </a:t>
            </a:r>
            <a:r>
              <a:rPr lang="nb-NO" dirty="0" err="1"/>
              <a:t>glory</a:t>
            </a:r>
            <a:r>
              <a:rPr lang="nb-NO" dirty="0"/>
              <a:t> </a:t>
            </a:r>
            <a:r>
              <a:rPr lang="nb-NO" dirty="0" err="1"/>
              <a:t>of</a:t>
            </a:r>
            <a:r>
              <a:rPr lang="nb-NO" dirty="0"/>
              <a:t> </a:t>
            </a:r>
            <a:r>
              <a:rPr lang="nb-NO" dirty="0" err="1"/>
              <a:t>the</a:t>
            </a:r>
            <a:r>
              <a:rPr lang="nb-NO" dirty="0"/>
              <a:t> </a:t>
            </a:r>
            <a:r>
              <a:rPr lang="nb-NO" dirty="0" err="1"/>
              <a:t>Father</a:t>
            </a:r>
            <a:r>
              <a:rPr lang="nb-NO" dirty="0"/>
              <a:t>, </a:t>
            </a:r>
            <a:r>
              <a:rPr lang="nb-NO" dirty="0" err="1"/>
              <a:t>we</a:t>
            </a:r>
            <a:r>
              <a:rPr lang="nb-NO" dirty="0"/>
              <a:t> </a:t>
            </a:r>
            <a:r>
              <a:rPr lang="nb-NO" dirty="0" err="1"/>
              <a:t>too</a:t>
            </a:r>
            <a:r>
              <a:rPr lang="nb-NO" dirty="0"/>
              <a:t> </a:t>
            </a:r>
            <a:r>
              <a:rPr lang="nb-NO" dirty="0" err="1"/>
              <a:t>might</a:t>
            </a:r>
            <a:r>
              <a:rPr lang="nb-NO" dirty="0"/>
              <a:t> </a:t>
            </a:r>
            <a:r>
              <a:rPr lang="nb-NO" dirty="0" err="1"/>
              <a:t>walk</a:t>
            </a:r>
            <a:r>
              <a:rPr lang="nb-NO" dirty="0"/>
              <a:t> in </a:t>
            </a:r>
            <a:r>
              <a:rPr lang="nb-NO" dirty="0" err="1"/>
              <a:t>newness</a:t>
            </a:r>
            <a:r>
              <a:rPr lang="nb-NO" dirty="0"/>
              <a:t> </a:t>
            </a:r>
            <a:r>
              <a:rPr lang="nb-NO" dirty="0" err="1"/>
              <a:t>of</a:t>
            </a:r>
            <a:r>
              <a:rPr lang="nb-NO" dirty="0"/>
              <a:t> </a:t>
            </a:r>
            <a:r>
              <a:rPr lang="nb-NO" dirty="0" err="1"/>
              <a:t>life</a:t>
            </a:r>
            <a:r>
              <a:rPr lang="nb-NO" dirty="0" smtClean="0"/>
              <a:t>.</a:t>
            </a:r>
            <a:endParaRPr lang="nb-NO" dirty="0"/>
          </a:p>
        </p:txBody>
      </p:sp>
    </p:spTree>
    <p:extLst>
      <p:ext uri="{BB962C8B-B14F-4D97-AF65-F5344CB8AC3E}">
        <p14:creationId xmlns:p14="http://schemas.microsoft.com/office/powerpoint/2010/main" val="11108162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b="1" u="sng" dirty="0"/>
              <a:t>Remain Steadfast</a:t>
            </a:r>
          </a:p>
          <a:p>
            <a:r>
              <a:rPr lang="en-US" b="1" dirty="0"/>
              <a:t>Galatians 5:4 (ESV)</a:t>
            </a:r>
          </a:p>
          <a:p>
            <a:r>
              <a:rPr lang="en-US" b="1" baseline="30000" dirty="0"/>
              <a:t>4 </a:t>
            </a:r>
            <a:r>
              <a:rPr lang="en-US" dirty="0"/>
              <a:t>You are severed from Christ, you who would be justified by the law; you have fallen away from grace</a:t>
            </a:r>
            <a:r>
              <a:rPr lang="en-US" dirty="0" smtClean="0"/>
              <a:t>.</a:t>
            </a:r>
            <a:endParaRPr lang="en-US" dirty="0"/>
          </a:p>
        </p:txBody>
      </p:sp>
    </p:spTree>
    <p:extLst>
      <p:ext uri="{BB962C8B-B14F-4D97-AF65-F5344CB8AC3E}">
        <p14:creationId xmlns:p14="http://schemas.microsoft.com/office/powerpoint/2010/main" val="11378302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9587" y="286643"/>
            <a:ext cx="8124825" cy="4570214"/>
          </a:xfrm>
          <a:prstGeom prst="rect">
            <a:avLst/>
          </a:prstGeom>
        </p:spPr>
      </p:pic>
    </p:spTree>
    <p:extLst>
      <p:ext uri="{BB962C8B-B14F-4D97-AF65-F5344CB8AC3E}">
        <p14:creationId xmlns:p14="http://schemas.microsoft.com/office/powerpoint/2010/main" val="9129595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0" y="285750"/>
            <a:ext cx="8128000" cy="4572000"/>
          </a:xfrm>
          <a:prstGeom prst="rect">
            <a:avLst/>
          </a:prstGeom>
        </p:spPr>
      </p:pic>
    </p:spTree>
    <p:extLst>
      <p:ext uri="{BB962C8B-B14F-4D97-AF65-F5344CB8AC3E}">
        <p14:creationId xmlns:p14="http://schemas.microsoft.com/office/powerpoint/2010/main" val="11147846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0" y="285750"/>
            <a:ext cx="8128000" cy="4572000"/>
          </a:xfrm>
          <a:prstGeom prst="rect">
            <a:avLst/>
          </a:prstGeom>
        </p:spPr>
      </p:pic>
    </p:spTree>
    <p:extLst>
      <p:ext uri="{BB962C8B-B14F-4D97-AF65-F5344CB8AC3E}">
        <p14:creationId xmlns:p14="http://schemas.microsoft.com/office/powerpoint/2010/main" val="21428203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pPr marL="457200" indent="-457200" algn="l">
              <a:buFont typeface="Arial" charset="0"/>
              <a:buChar char="•"/>
            </a:pPr>
            <a:r>
              <a:rPr lang="en-US" sz="3600" b="1" dirty="0"/>
              <a:t>Disciples learn from their </a:t>
            </a:r>
            <a:r>
              <a:rPr lang="en-US" sz="3600" b="1" dirty="0" smtClean="0"/>
              <a:t>master</a:t>
            </a:r>
          </a:p>
          <a:p>
            <a:pPr marL="457200" indent="-457200" algn="l">
              <a:buFont typeface="Arial" charset="0"/>
              <a:buChar char="•"/>
            </a:pPr>
            <a:r>
              <a:rPr lang="en-US" sz="3600" b="1" dirty="0"/>
              <a:t>Disciples in the </a:t>
            </a:r>
            <a:r>
              <a:rPr lang="en-US" sz="3600" b="1" dirty="0" smtClean="0"/>
              <a:t>NT</a:t>
            </a:r>
          </a:p>
          <a:p>
            <a:pPr marL="457200" indent="-457200" algn="l">
              <a:buFont typeface="Arial" charset="0"/>
              <a:buChar char="•"/>
            </a:pPr>
            <a:r>
              <a:rPr lang="en-US" sz="3600" b="1" dirty="0"/>
              <a:t>How disciples are </a:t>
            </a:r>
            <a:r>
              <a:rPr lang="en-US" sz="3600" b="1" dirty="0" smtClean="0"/>
              <a:t>called</a:t>
            </a:r>
          </a:p>
          <a:p>
            <a:pPr marL="457200" indent="-457200" algn="l">
              <a:buFont typeface="Arial" charset="0"/>
              <a:buChar char="•"/>
            </a:pPr>
            <a:r>
              <a:rPr lang="en-US" sz="3600" b="1" dirty="0"/>
              <a:t>How disciples </a:t>
            </a:r>
            <a:r>
              <a:rPr lang="en-US" sz="3600" b="1" dirty="0" smtClean="0"/>
              <a:t>learn</a:t>
            </a:r>
            <a:endParaRPr lang="en-US" sz="3600" dirty="0"/>
          </a:p>
        </p:txBody>
      </p:sp>
    </p:spTree>
    <p:extLst>
      <p:ext uri="{BB962C8B-B14F-4D97-AF65-F5344CB8AC3E}">
        <p14:creationId xmlns:p14="http://schemas.microsoft.com/office/powerpoint/2010/main" val="9204653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20261544">
            <a:off x="205955" y="3283185"/>
            <a:ext cx="2710341" cy="1498366"/>
          </a:xfrm>
        </p:spPr>
        <p:txBody>
          <a:bodyPr>
            <a:normAutofit/>
          </a:bodyPr>
          <a:lstStyle/>
          <a:p>
            <a:r>
              <a:rPr lang="en-US" sz="2400" b="1" dirty="0"/>
              <a:t>Disciples learn from their </a:t>
            </a:r>
            <a:r>
              <a:rPr lang="en-US" sz="2400" b="1" dirty="0" smtClean="0"/>
              <a:t>master</a:t>
            </a:r>
            <a:endParaRPr lang="en-US" sz="2400" dirty="0"/>
          </a:p>
        </p:txBody>
      </p:sp>
      <p:sp>
        <p:nvSpPr>
          <p:cNvPr id="5" name="Text Placeholder 4"/>
          <p:cNvSpPr>
            <a:spLocks noGrp="1"/>
          </p:cNvSpPr>
          <p:nvPr>
            <p:ph type="body" sz="quarter" idx="10"/>
          </p:nvPr>
        </p:nvSpPr>
        <p:spPr/>
        <p:txBody>
          <a:bodyPr/>
          <a:lstStyle/>
          <a:p>
            <a:r>
              <a:rPr lang="en-US" b="1" dirty="0"/>
              <a:t>Luke 6:40 (NIV) — 40</a:t>
            </a:r>
            <a:r>
              <a:rPr lang="en-US" dirty="0"/>
              <a:t> The student is not above the teacher, but everyone who is fully trained will be like their teacher.</a:t>
            </a:r>
            <a:endParaRPr lang="en-US" dirty="0"/>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093050">
            <a:off x="205955" y="3283185"/>
            <a:ext cx="2710341" cy="1498366"/>
          </a:xfrm>
        </p:spPr>
        <p:txBody>
          <a:bodyPr>
            <a:normAutofit/>
          </a:bodyPr>
          <a:lstStyle/>
          <a:p>
            <a:r>
              <a:rPr lang="en-US" sz="2400" b="1" dirty="0"/>
              <a:t>Disciples in the </a:t>
            </a:r>
            <a:r>
              <a:rPr lang="en-US" sz="2400" b="1" dirty="0" smtClean="0"/>
              <a:t>NT</a:t>
            </a:r>
            <a:endParaRPr lang="en-US" sz="2400" dirty="0"/>
          </a:p>
        </p:txBody>
      </p:sp>
      <p:sp>
        <p:nvSpPr>
          <p:cNvPr id="3" name="Text Placeholder 2"/>
          <p:cNvSpPr>
            <a:spLocks noGrp="1"/>
          </p:cNvSpPr>
          <p:nvPr>
            <p:ph type="body" sz="quarter" idx="10"/>
          </p:nvPr>
        </p:nvSpPr>
        <p:spPr/>
        <p:txBody>
          <a:bodyPr>
            <a:normAutofit/>
          </a:bodyPr>
          <a:lstStyle/>
          <a:p>
            <a:r>
              <a:rPr lang="en-US" b="1" dirty="0"/>
              <a:t>Matthew </a:t>
            </a:r>
            <a:r>
              <a:rPr lang="en-US" b="1" dirty="0" smtClean="0"/>
              <a:t>10:1 </a:t>
            </a:r>
            <a:r>
              <a:rPr lang="en-US" b="1" dirty="0"/>
              <a:t>(NIV) — 1</a:t>
            </a:r>
            <a:r>
              <a:rPr lang="en-US" dirty="0"/>
              <a:t> Jesus called his twelve disciples to him and gave them authority to drive out impure spirits and to heal every disease and sickness</a:t>
            </a:r>
            <a:r>
              <a:rPr lang="en-US" dirty="0" smtClean="0"/>
              <a:t>.</a:t>
            </a:r>
            <a:endParaRPr lang="en-US" dirty="0"/>
          </a:p>
        </p:txBody>
      </p:sp>
    </p:spTree>
    <p:extLst>
      <p:ext uri="{BB962C8B-B14F-4D97-AF65-F5344CB8AC3E}">
        <p14:creationId xmlns:p14="http://schemas.microsoft.com/office/powerpoint/2010/main" val="1366761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108651">
            <a:off x="205955" y="3283185"/>
            <a:ext cx="2710341" cy="1498366"/>
          </a:xfrm>
        </p:spPr>
        <p:txBody>
          <a:bodyPr>
            <a:normAutofit/>
          </a:bodyPr>
          <a:lstStyle/>
          <a:p>
            <a:r>
              <a:rPr lang="en-US" sz="2400" b="1" dirty="0"/>
              <a:t>Disciples in the NT</a:t>
            </a:r>
            <a:endParaRPr lang="en-US" sz="2400" dirty="0"/>
          </a:p>
        </p:txBody>
      </p:sp>
      <p:sp>
        <p:nvSpPr>
          <p:cNvPr id="3" name="Text Placeholder 2"/>
          <p:cNvSpPr>
            <a:spLocks noGrp="1"/>
          </p:cNvSpPr>
          <p:nvPr>
            <p:ph type="body" sz="quarter" idx="10"/>
          </p:nvPr>
        </p:nvSpPr>
        <p:spPr/>
        <p:txBody>
          <a:bodyPr/>
          <a:lstStyle/>
          <a:p>
            <a:r>
              <a:rPr lang="en-US" b="1" dirty="0"/>
              <a:t>Matthew 28:19 (NIV) — 19</a:t>
            </a:r>
            <a:r>
              <a:rPr lang="en-US" dirty="0"/>
              <a:t> Therefore go and make disciples of all nations, baptizing them in the name of the Father and of the Son and of the Holy Spirit,</a:t>
            </a:r>
            <a:endParaRPr lang="en-US" dirty="0"/>
          </a:p>
        </p:txBody>
      </p:sp>
    </p:spTree>
    <p:extLst>
      <p:ext uri="{BB962C8B-B14F-4D97-AF65-F5344CB8AC3E}">
        <p14:creationId xmlns:p14="http://schemas.microsoft.com/office/powerpoint/2010/main" val="846784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disciples are called</a:t>
            </a:r>
            <a:endParaRPr lang="en-US" dirty="0"/>
          </a:p>
        </p:txBody>
      </p:sp>
      <p:sp>
        <p:nvSpPr>
          <p:cNvPr id="3" name="Text Placeholder 2"/>
          <p:cNvSpPr>
            <a:spLocks noGrp="1"/>
          </p:cNvSpPr>
          <p:nvPr>
            <p:ph type="body" sz="quarter" idx="10"/>
          </p:nvPr>
        </p:nvSpPr>
        <p:spPr/>
        <p:txBody>
          <a:bodyPr/>
          <a:lstStyle/>
          <a:p>
            <a:r>
              <a:rPr lang="en-US" b="1" dirty="0"/>
              <a:t>Matthew 4:19 (NIV) — 19</a:t>
            </a:r>
            <a:r>
              <a:rPr lang="en-US" dirty="0"/>
              <a:t> “Come, follow me,” Jesus said, “and I will send you out to fish for people.”</a:t>
            </a:r>
            <a:endParaRPr lang="en-US" dirty="0"/>
          </a:p>
        </p:txBody>
      </p:sp>
    </p:spTree>
    <p:extLst>
      <p:ext uri="{BB962C8B-B14F-4D97-AF65-F5344CB8AC3E}">
        <p14:creationId xmlns:p14="http://schemas.microsoft.com/office/powerpoint/2010/main" val="16546676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2503</TotalTime>
  <Words>1588</Words>
  <Application>Microsoft Macintosh PowerPoint</Application>
  <PresentationFormat>On-screen Show (16:9)</PresentationFormat>
  <Paragraphs>138</Paragraphs>
  <Slides>22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Adelle-Regular</vt:lpstr>
      <vt:lpstr>Apple Chancery</vt:lpstr>
      <vt:lpstr>Calibri</vt:lpstr>
      <vt:lpstr>Trebuchet MS</vt:lpstr>
      <vt:lpstr>Arial</vt:lpstr>
      <vt:lpstr>Default</vt:lpstr>
      <vt:lpstr>PowerPoint Presentation</vt:lpstr>
      <vt:lpstr>PowerPoint Presentation</vt:lpstr>
      <vt:lpstr>PowerPoint Presentation</vt:lpstr>
      <vt:lpstr>PowerPoint Presentation</vt:lpstr>
      <vt:lpstr>PowerPoint Presentation</vt:lpstr>
      <vt:lpstr>Disciples learn from their master</vt:lpstr>
      <vt:lpstr>Disciples in the NT</vt:lpstr>
      <vt:lpstr>Disciples in the NT</vt:lpstr>
      <vt:lpstr>How disciples are called</vt:lpstr>
      <vt:lpstr>How disciples are called</vt:lpstr>
      <vt:lpstr>How disciples learn</vt:lpstr>
      <vt:lpstr>How disciples learn</vt:lpstr>
      <vt:lpstr>How disciples learn</vt:lpstr>
      <vt:lpstr>How disciples learn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Barry Johnson</cp:lastModifiedBy>
  <cp:revision>31</cp:revision>
  <dcterms:created xsi:type="dcterms:W3CDTF">2014-03-26T14:03:34Z</dcterms:created>
  <dcterms:modified xsi:type="dcterms:W3CDTF">2016-03-13T12:22:23Z</dcterms:modified>
</cp:coreProperties>
</file>