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Trebuchet MS"/>
      </a:defRPr>
    </a:lvl1pPr>
    <a:lvl2pPr indent="228600" latinLnBrk="0">
      <a:defRPr sz="1200">
        <a:solidFill>
          <a:srgbClr val="FFFFFF"/>
        </a:solidFill>
        <a:latin typeface="+mj-lt"/>
        <a:ea typeface="+mj-ea"/>
        <a:cs typeface="+mj-cs"/>
        <a:sym typeface="Trebuchet MS"/>
      </a:defRPr>
    </a:lvl2pPr>
    <a:lvl3pPr indent="457200" latinLnBrk="0">
      <a:defRPr sz="1200">
        <a:solidFill>
          <a:srgbClr val="FFFFFF"/>
        </a:solidFill>
        <a:latin typeface="+mj-lt"/>
        <a:ea typeface="+mj-ea"/>
        <a:cs typeface="+mj-cs"/>
        <a:sym typeface="Trebuchet MS"/>
      </a:defRPr>
    </a:lvl3pPr>
    <a:lvl4pPr indent="685800" latinLnBrk="0">
      <a:defRPr sz="1200">
        <a:solidFill>
          <a:srgbClr val="FFFFFF"/>
        </a:solidFill>
        <a:latin typeface="+mj-lt"/>
        <a:ea typeface="+mj-ea"/>
        <a:cs typeface="+mj-cs"/>
        <a:sym typeface="Trebuchet MS"/>
      </a:defRPr>
    </a:lvl4pPr>
    <a:lvl5pPr indent="914400" latinLnBrk="0">
      <a:defRPr sz="1200">
        <a:solidFill>
          <a:srgbClr val="FFFFFF"/>
        </a:solidFill>
        <a:latin typeface="+mj-lt"/>
        <a:ea typeface="+mj-ea"/>
        <a:cs typeface="+mj-cs"/>
        <a:sym typeface="Trebuchet MS"/>
      </a:defRPr>
    </a:lvl5pPr>
    <a:lvl6pPr indent="1143000" latinLnBrk="0">
      <a:defRPr sz="1200">
        <a:solidFill>
          <a:srgbClr val="FFFFFF"/>
        </a:solidFill>
        <a:latin typeface="+mj-lt"/>
        <a:ea typeface="+mj-ea"/>
        <a:cs typeface="+mj-cs"/>
        <a:sym typeface="Trebuchet MS"/>
      </a:defRPr>
    </a:lvl6pPr>
    <a:lvl7pPr indent="1371600" latinLnBrk="0">
      <a:defRPr sz="1200">
        <a:solidFill>
          <a:srgbClr val="FFFFFF"/>
        </a:solidFill>
        <a:latin typeface="+mj-lt"/>
        <a:ea typeface="+mj-ea"/>
        <a:cs typeface="+mj-cs"/>
        <a:sym typeface="Trebuchet MS"/>
      </a:defRPr>
    </a:lvl7pPr>
    <a:lvl8pPr indent="1600200" latinLnBrk="0">
      <a:defRPr sz="1200">
        <a:solidFill>
          <a:srgbClr val="FFFFFF"/>
        </a:solidFill>
        <a:latin typeface="+mj-lt"/>
        <a:ea typeface="+mj-ea"/>
        <a:cs typeface="+mj-cs"/>
        <a:sym typeface="Trebuchet MS"/>
      </a:defRPr>
    </a:lvl8pPr>
    <a:lvl9pPr indent="1828800" latinLnBrk="0">
      <a:defRPr sz="1200">
        <a:solidFill>
          <a:srgbClr val="FFFFFF"/>
        </a:solidFill>
        <a:latin typeface="+mj-lt"/>
        <a:ea typeface="+mj-ea"/>
        <a:cs typeface="+mj-cs"/>
        <a:sym typeface="Trebuchet MS"/>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3692523" y="4209138"/>
            <a:ext cx="1751014" cy="390526"/>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xfrm>
            <a:off x="2626486" y="757724"/>
            <a:ext cx="3824284" cy="2991600"/>
          </a:xfrm>
          <a:prstGeom prst="rect">
            <a:avLst/>
          </a:prstGeom>
        </p:spPr>
        <p:txBody>
          <a:bodyPr/>
          <a:lstStyle/>
          <a:p>
            <a:pPr/>
            <a:r>
              <a:t>Title Text</a:t>
            </a:r>
          </a:p>
        </p:txBody>
      </p:sp>
      <p:sp>
        <p:nvSpPr>
          <p:cNvPr id="27" name="Shape 27"/>
          <p:cNvSpPr/>
          <p:nvPr>
            <p:ph type="body" sz="quarter" idx="1"/>
          </p:nvPr>
        </p:nvSpPr>
        <p:spPr>
          <a:xfrm>
            <a:off x="2565376" y="4209138"/>
            <a:ext cx="4013248" cy="763473"/>
          </a:xfrm>
          <a:prstGeom prst="rect">
            <a:avLst/>
          </a:prstGeom>
        </p:spPr>
        <p:txBody>
          <a:bodyPr/>
          <a:lstStyle>
            <a:lvl1pPr>
              <a:spcBef>
                <a:spcPts val="300"/>
              </a:spcBef>
              <a:defRPr sz="32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2200765" y="108247"/>
            <a:ext cx="6782687" cy="491437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2200765" y="108247"/>
            <a:ext cx="6782687" cy="491437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title"/>
          </p:nvPr>
        </p:nvSpPr>
        <p:spPr>
          <a:xfrm>
            <a:off x="265479" y="1706993"/>
            <a:ext cx="1487716" cy="1684723"/>
          </a:xfrm>
          <a:prstGeom prst="rect">
            <a:avLst/>
          </a:prstGeom>
        </p:spPr>
        <p:txBody>
          <a:bodyPr/>
          <a:lstStyle>
            <a:lvl1pPr>
              <a:defRPr sz="1600"/>
            </a:lvl1pPr>
          </a:lstStyle>
          <a:p>
            <a:pPr/>
            <a:r>
              <a:t>Title Text</a:t>
            </a:r>
          </a:p>
        </p:txBody>
      </p:sp>
      <p:sp>
        <p:nvSpPr>
          <p:cNvPr id="52" name="Shape 52"/>
          <p:cNvSpPr/>
          <p:nvPr>
            <p:ph type="body" idx="1"/>
          </p:nvPr>
        </p:nvSpPr>
        <p:spPr>
          <a:xfrm>
            <a:off x="2200765" y="108247"/>
            <a:ext cx="6782687" cy="491437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idx="1"/>
          </p:nvPr>
        </p:nvSpPr>
        <p:spPr>
          <a:xfrm>
            <a:off x="526736" y="421372"/>
            <a:ext cx="8160064" cy="3365111"/>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body" sz="quarter" idx="13"/>
          </p:nvPr>
        </p:nvSpPr>
        <p:spPr>
          <a:xfrm>
            <a:off x="527050" y="4021137"/>
            <a:ext cx="8159750" cy="742691"/>
          </a:xfrm>
          <a:prstGeom prst="rect">
            <a:avLst/>
          </a:prstGeom>
        </p:spPr>
        <p:txBody>
          <a:bodyPr/>
          <a:lstStyle/>
          <a:p>
            <a:pPr>
              <a:spcBef>
                <a:spcPts val="300"/>
              </a:spcBef>
              <a:defRPr sz="3200"/>
            </a:pP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body" idx="1"/>
          </p:nvPr>
        </p:nvSpPr>
        <p:spPr>
          <a:xfrm>
            <a:off x="132840" y="238142"/>
            <a:ext cx="8846839" cy="4720621"/>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168616"/>
            <a:ext cx="8229600" cy="93197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100590"/>
            <a:ext cx="8229600" cy="359359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xfrm>
            <a:off x="2447714" y="27920"/>
            <a:ext cx="4248572" cy="4047288"/>
          </a:xfrm>
          <a:prstGeom prst="rect">
            <a:avLst/>
          </a:prstGeom>
        </p:spPr>
        <p:txBody>
          <a:bodyPr/>
          <a:lstStyle>
            <a:lvl1pPr>
              <a:defRPr sz="8800"/>
            </a:lvl1pPr>
          </a:lstStyle>
          <a:p>
            <a:pPr/>
            <a:r>
              <a:t>The Divine Claim</a:t>
            </a:r>
          </a:p>
        </p:txBody>
      </p:sp>
      <p:sp>
        <p:nvSpPr>
          <p:cNvPr id="80" name="Shape 80"/>
          <p:cNvSpPr/>
          <p:nvPr>
            <p:ph type="body" sz="quarter" idx="1"/>
          </p:nvPr>
        </p:nvSpPr>
        <p:spPr>
          <a:xfrm>
            <a:off x="2451992" y="4209138"/>
            <a:ext cx="4240016" cy="849463"/>
          </a:xfrm>
          <a:prstGeom prst="rect">
            <a:avLst/>
          </a:prstGeom>
        </p:spPr>
        <p:txBody>
          <a:bodyPr/>
          <a:lstStyle>
            <a:lvl1pPr>
              <a:defRPr sz="4000"/>
            </a:lvl1pPr>
          </a:lstStyle>
          <a:p>
            <a:pPr/>
            <a:r>
              <a:t>John 10:31-33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body" idx="1"/>
          </p:nvPr>
        </p:nvSpPr>
        <p:spPr>
          <a:xfrm>
            <a:off x="526893" y="421372"/>
            <a:ext cx="8160064" cy="3365111"/>
          </a:xfrm>
          <a:prstGeom prst="rect">
            <a:avLst/>
          </a:prstGeom>
        </p:spPr>
        <p:txBody>
          <a:bodyPr/>
          <a:lstStyle/>
          <a:p>
            <a:pPr>
              <a:spcBef>
                <a:spcPts val="2500"/>
              </a:spcBef>
              <a:defRPr b="1"/>
            </a:pPr>
            <a:r>
              <a:t>The Disciples</a:t>
            </a:r>
          </a:p>
          <a:p>
            <a:pPr/>
            <a:r>
              <a:rPr b="1"/>
              <a:t>John 20:28 (NIV)</a:t>
            </a:r>
            <a:r>
              <a:t> — 28 Thomas said to him, “My Lord and my God!”</a:t>
            </a:r>
          </a:p>
        </p:txBody>
      </p:sp>
      <p:sp>
        <p:nvSpPr>
          <p:cNvPr id="107" name="Shape 107"/>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Recognizing Jesus Christ’s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06">
                                            <p:txEl>
                                              <p:pRg st="1" end="1"/>
                                            </p:txEl>
                                          </p:spTgt>
                                        </p:tgtEl>
                                        <p:attrNameLst>
                                          <p:attrName>style.visibility</p:attrName>
                                        </p:attrNameLst>
                                      </p:cBhvr>
                                      <p:to>
                                        <p:strVal val="visible"/>
                                      </p:to>
                                    </p:set>
                                    <p:anim calcmode="lin" valueType="num">
                                      <p:cBhvr>
                                        <p:cTn id="7" dur="3000" fill="hold"/>
                                        <p:tgtEl>
                                          <p:spTgt spid="106">
                                            <p:txEl>
                                              <p:pRg st="1" end="1"/>
                                            </p:txEl>
                                          </p:spTgt>
                                        </p:tgtEl>
                                        <p:attrNameLst>
                                          <p:attrName>ppt_w</p:attrName>
                                        </p:attrNameLst>
                                      </p:cBhvr>
                                      <p:tavLst>
                                        <p:tav tm="0">
                                          <p:val>
                                            <p:strVal val="4*#ppt_w"/>
                                          </p:val>
                                        </p:tav>
                                        <p:tav tm="100000">
                                          <p:val>
                                            <p:strVal val="#ppt_w"/>
                                          </p:val>
                                        </p:tav>
                                      </p:tavLst>
                                    </p:anim>
                                    <p:anim calcmode="lin" valueType="num">
                                      <p:cBhvr>
                                        <p:cTn id="8" dur="3000" fill="hold"/>
                                        <p:tgtEl>
                                          <p:spTgt spid="106">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body" idx="1"/>
          </p:nvPr>
        </p:nvSpPr>
        <p:spPr>
          <a:prstGeom prst="rect">
            <a:avLst/>
          </a:prstGeom>
        </p:spPr>
        <p:txBody>
          <a:bodyPr/>
          <a:lstStyle/>
          <a:p>
            <a:pPr>
              <a:spcBef>
                <a:spcPts val="2500"/>
              </a:spcBef>
              <a:defRPr b="1"/>
            </a:pPr>
            <a:r>
              <a:t>The Demons</a:t>
            </a:r>
          </a:p>
          <a:p>
            <a:pPr/>
            <a:r>
              <a:rPr b="1"/>
              <a:t>Luke 4:41 (NIV)</a:t>
            </a:r>
            <a:r>
              <a:t> — 41 Moreover, demons came out of many people, shouting, “You are the Son of God!” But he rebuked them and would not allow them to speak, because they knew he was the Messiah.</a:t>
            </a:r>
          </a:p>
        </p:txBody>
      </p:sp>
      <p:sp>
        <p:nvSpPr>
          <p:cNvPr id="110" name="Shape 110"/>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Recognizing Jesus Christ’s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09">
                                            <p:txEl>
                                              <p:pRg st="1" end="1"/>
                                            </p:txEl>
                                          </p:spTgt>
                                        </p:tgtEl>
                                        <p:attrNameLst>
                                          <p:attrName>style.visibility</p:attrName>
                                        </p:attrNameLst>
                                      </p:cBhvr>
                                      <p:to>
                                        <p:strVal val="visible"/>
                                      </p:to>
                                    </p:set>
                                    <p:anim calcmode="lin" valueType="num">
                                      <p:cBhvr>
                                        <p:cTn id="7" dur="2500" fill="hold"/>
                                        <p:tgtEl>
                                          <p:spTgt spid="109">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09">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p>
            <a:pPr/>
            <a:r>
              <a:t>Jesus Christ’s Eternal Nature Indicates His Divinity</a:t>
            </a:r>
          </a:p>
        </p:txBody>
      </p:sp>
      <p:sp>
        <p:nvSpPr>
          <p:cNvPr id="113" name="Shape 113"/>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body" idx="1"/>
          </p:nvPr>
        </p:nvSpPr>
        <p:spPr>
          <a:prstGeom prst="rect">
            <a:avLst/>
          </a:prstGeom>
        </p:spPr>
        <p:txBody>
          <a:bodyPr/>
          <a:lstStyle/>
          <a:p>
            <a:pPr defTabSz="740663">
              <a:spcBef>
                <a:spcPts val="2000"/>
              </a:spcBef>
              <a:defRPr b="1" sz="2430"/>
            </a:pPr>
            <a:r>
              <a:t>Jesus Christ Precedes Creation</a:t>
            </a:r>
          </a:p>
          <a:p>
            <a:pPr defTabSz="740663">
              <a:spcBef>
                <a:spcPts val="2000"/>
              </a:spcBef>
              <a:defRPr sz="2430"/>
            </a:pPr>
            <a:r>
              <a:rPr b="1"/>
              <a:t>Colossians 1:17 (NIV)</a:t>
            </a:r>
            <a:r>
              <a:t> — 17 He is before all things, and in him all things hold together.</a:t>
            </a:r>
          </a:p>
          <a:p>
            <a:pPr defTabSz="740663">
              <a:spcBef>
                <a:spcPts val="2000"/>
              </a:spcBef>
              <a:defRPr sz="2430"/>
            </a:pPr>
            <a:r>
              <a:rPr b="1"/>
              <a:t>1 John 1:1 (NIV)</a:t>
            </a:r>
            <a:r>
              <a:t> — 1 That which was from the beginning, which we have heard, which we have seen with our eyes, which we have looked at and our hands have touched—this we proclaim concerning the Word of life.</a:t>
            </a:r>
          </a:p>
        </p:txBody>
      </p:sp>
      <p:sp>
        <p:nvSpPr>
          <p:cNvPr id="116" name="Shape 116"/>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defTabSz="804672">
              <a:spcBef>
                <a:spcPts val="200"/>
              </a:spcBef>
              <a:defRPr sz="2816"/>
            </a:lvl1pPr>
          </a:lstStyle>
          <a:p>
            <a:pPr/>
            <a:r>
              <a:t>Jesus Christ’s Eternal Nature Indicates His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15">
                                            <p:txEl>
                                              <p:pRg st="1" end="1"/>
                                            </p:txEl>
                                          </p:spTgt>
                                        </p:tgtEl>
                                        <p:attrNameLst>
                                          <p:attrName>style.visibility</p:attrName>
                                        </p:attrNameLst>
                                      </p:cBhvr>
                                      <p:to>
                                        <p:strVal val="visible"/>
                                      </p:to>
                                    </p:set>
                                    <p:anim calcmode="lin" valueType="num">
                                      <p:cBhvr>
                                        <p:cTn id="7" dur="2500" fill="hold"/>
                                        <p:tgtEl>
                                          <p:spTgt spid="115">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15">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15">
                                            <p:txEl>
                                              <p:pRg st="2" end="2"/>
                                            </p:txEl>
                                          </p:spTgt>
                                        </p:tgtEl>
                                        <p:attrNameLst>
                                          <p:attrName>style.visibility</p:attrName>
                                        </p:attrNameLst>
                                      </p:cBhvr>
                                      <p:to>
                                        <p:strVal val="visible"/>
                                      </p:to>
                                    </p:set>
                                    <p:anim calcmode="lin" valueType="num">
                                      <p:cBhvr>
                                        <p:cTn id="12" dur="2500" fill="hold"/>
                                        <p:tgtEl>
                                          <p:spTgt spid="115">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15">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body" idx="1"/>
          </p:nvPr>
        </p:nvSpPr>
        <p:spPr>
          <a:prstGeom prst="rect">
            <a:avLst/>
          </a:prstGeom>
        </p:spPr>
        <p:txBody>
          <a:bodyPr/>
          <a:lstStyle/>
          <a:p>
            <a:pPr>
              <a:spcBef>
                <a:spcPts val="2500"/>
              </a:spcBef>
              <a:defRPr b="1"/>
            </a:pPr>
            <a:r>
              <a:t>Jesus Christ is Everlasting</a:t>
            </a:r>
          </a:p>
          <a:p>
            <a:pPr/>
            <a:r>
              <a:rPr b="1"/>
              <a:t>Hebrews 1:12 (NIV)</a:t>
            </a:r>
            <a:r>
              <a:t> — 12 You will roll them up like a robe; like a garment they will be changed. But you remain the same, and your years will never end.”</a:t>
            </a:r>
          </a:p>
        </p:txBody>
      </p:sp>
      <p:sp>
        <p:nvSpPr>
          <p:cNvPr id="119" name="Shape 119"/>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defTabSz="804672">
              <a:spcBef>
                <a:spcPts val="200"/>
              </a:spcBef>
              <a:defRPr sz="2816"/>
            </a:lvl1pPr>
          </a:lstStyle>
          <a:p>
            <a:pPr/>
            <a:r>
              <a:t>Jesus Christ’s Eternal Nature Indicates His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18">
                                            <p:txEl>
                                              <p:pRg st="1" end="1"/>
                                            </p:txEl>
                                          </p:spTgt>
                                        </p:tgtEl>
                                        <p:attrNameLst>
                                          <p:attrName>style.visibility</p:attrName>
                                        </p:attrNameLst>
                                      </p:cBhvr>
                                      <p:to>
                                        <p:strVal val="visible"/>
                                      </p:to>
                                    </p:set>
                                    <p:anim calcmode="lin" valueType="num">
                                      <p:cBhvr>
                                        <p:cTn id="7" dur="2500" fill="hold"/>
                                        <p:tgtEl>
                                          <p:spTgt spid="118">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18">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lvl1pPr defTabSz="804672">
              <a:defRPr sz="3872"/>
            </a:lvl1pPr>
          </a:lstStyle>
          <a:p>
            <a:pPr/>
            <a:r>
              <a:t>Jesus Christ’s Manifestation of God’s Glory Indicates His Divinity</a:t>
            </a:r>
          </a:p>
        </p:txBody>
      </p:sp>
      <p:sp>
        <p:nvSpPr>
          <p:cNvPr id="122" name="Shape 122"/>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body" idx="1"/>
          </p:nvPr>
        </p:nvSpPr>
        <p:spPr>
          <a:prstGeom prst="rect">
            <a:avLst/>
          </a:prstGeom>
        </p:spPr>
        <p:txBody>
          <a:bodyPr/>
          <a:lstStyle/>
          <a:p>
            <a:pPr/>
            <a:r>
              <a:rPr b="1"/>
              <a:t>Hebrews 1:3 (NIV)</a:t>
            </a:r>
            <a:r>
              <a:t> — 3 The Son is the radiance of God’s glory and the exact representation of his being, sustaining all things by his powerful word. After he had provided purification for sins, he sat down at the right hand of the Majesty in heaven.</a:t>
            </a:r>
          </a:p>
        </p:txBody>
      </p:sp>
      <p:sp>
        <p:nvSpPr>
          <p:cNvPr id="125" name="Shape 125"/>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defTabSz="630936">
              <a:spcBef>
                <a:spcPts val="200"/>
              </a:spcBef>
              <a:defRPr sz="2208"/>
            </a:lvl1pPr>
          </a:lstStyle>
          <a:p>
            <a:pPr/>
            <a:r>
              <a:t>Jesus Christ’s Manifestation of God’s Glory Indicates His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a:r>
              <a:t>Jesus Christ’s Claims to Divinity</a:t>
            </a:r>
          </a:p>
        </p:txBody>
      </p:sp>
      <p:sp>
        <p:nvSpPr>
          <p:cNvPr id="128" name="Shape 128"/>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body" idx="1"/>
          </p:nvPr>
        </p:nvSpPr>
        <p:spPr>
          <a:prstGeom prst="rect">
            <a:avLst/>
          </a:prstGeom>
        </p:spPr>
        <p:txBody>
          <a:bodyPr/>
          <a:lstStyle/>
          <a:p>
            <a:pPr defTabSz="841247">
              <a:spcBef>
                <a:spcPts val="2300"/>
              </a:spcBef>
              <a:defRPr b="1" sz="2760"/>
            </a:pPr>
            <a:r>
              <a:t>He claimed to be one with the Father</a:t>
            </a:r>
          </a:p>
          <a:p>
            <a:pPr defTabSz="841247">
              <a:spcBef>
                <a:spcPts val="600"/>
              </a:spcBef>
              <a:defRPr sz="2760"/>
            </a:pPr>
            <a:r>
              <a:rPr b="1"/>
              <a:t>John 5:17–18 (NIV)</a:t>
            </a:r>
            <a:r>
              <a:t> — 17 In his defense Jesus said to them, “My Father is always at his work to this very day, and I too am working.” 18 For this reason they tried all the more to kill him; not only was he breaking the Sabbath, but he was even calling God his own Father, making himself equal with God.</a:t>
            </a:r>
          </a:p>
        </p:txBody>
      </p:sp>
      <p:sp>
        <p:nvSpPr>
          <p:cNvPr id="131" name="Shape 13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Jesus Christ’s Claims to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30">
                                            <p:txEl>
                                              <p:pRg st="1" end="1"/>
                                            </p:txEl>
                                          </p:spTgt>
                                        </p:tgtEl>
                                        <p:attrNameLst>
                                          <p:attrName>style.visibility</p:attrName>
                                        </p:attrNameLst>
                                      </p:cBhvr>
                                      <p:to>
                                        <p:strVal val="visible"/>
                                      </p:to>
                                    </p:set>
                                    <p:anim calcmode="lin" valueType="num">
                                      <p:cBhvr>
                                        <p:cTn id="7" dur="2500" fill="hold"/>
                                        <p:tgtEl>
                                          <p:spTgt spid="130">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30">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body" idx="1"/>
          </p:nvPr>
        </p:nvSpPr>
        <p:spPr>
          <a:prstGeom prst="rect">
            <a:avLst/>
          </a:prstGeom>
        </p:spPr>
        <p:txBody>
          <a:bodyPr/>
          <a:lstStyle/>
          <a:p>
            <a:pPr>
              <a:spcBef>
                <a:spcPts val="2500"/>
              </a:spcBef>
              <a:defRPr b="1"/>
            </a:pPr>
            <a:r>
              <a:t>He demonstrated his authority to forgive sin</a:t>
            </a:r>
          </a:p>
          <a:p>
            <a:pPr/>
            <a:r>
              <a:rPr b="1"/>
              <a:t>Luke 7:47–48 (NIV)</a:t>
            </a:r>
            <a:r>
              <a:t> — 47 Therefore, I tell you, her many sins have been forgiven—as her great love has shown. But whoever has been forgiven little loves little.” 48 Then Jesus said to her, “Your sins are forgiven.”</a:t>
            </a:r>
          </a:p>
        </p:txBody>
      </p:sp>
      <p:sp>
        <p:nvSpPr>
          <p:cNvPr id="134" name="Shape 13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Jesus Christ’s Claims to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33">
                                            <p:txEl>
                                              <p:pRg st="1" end="1"/>
                                            </p:txEl>
                                          </p:spTgt>
                                        </p:tgtEl>
                                        <p:attrNameLst>
                                          <p:attrName>style.visibility</p:attrName>
                                        </p:attrNameLst>
                                      </p:cBhvr>
                                      <p:to>
                                        <p:strVal val="visible"/>
                                      </p:to>
                                    </p:set>
                                    <p:anim calcmode="lin" valueType="num">
                                      <p:cBhvr>
                                        <p:cTn id="7" dur="2500" fill="hold"/>
                                        <p:tgtEl>
                                          <p:spTgt spid="133">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33">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0" y="977067"/>
            <a:ext cx="2103570" cy="3189366"/>
          </a:xfrm>
          <a:prstGeom prst="rect">
            <a:avLst/>
          </a:prstGeom>
        </p:spPr>
        <p:txBody>
          <a:bodyPr/>
          <a:lstStyle>
            <a:lvl1pPr defTabSz="868680">
              <a:defRPr sz="5700"/>
            </a:lvl1pPr>
          </a:lstStyle>
          <a:p>
            <a:pPr/>
            <a:r>
              <a:t>The Divine Claim</a:t>
            </a:r>
          </a:p>
        </p:txBody>
      </p:sp>
      <p:sp>
        <p:nvSpPr>
          <p:cNvPr id="83" name="Shape 83"/>
          <p:cNvSpPr/>
          <p:nvPr>
            <p:ph type="body" idx="1"/>
          </p:nvPr>
        </p:nvSpPr>
        <p:spPr>
          <a:prstGeom prst="rect">
            <a:avLst/>
          </a:prstGeom>
        </p:spPr>
        <p:txBody>
          <a:bodyPr/>
          <a:lstStyle/>
          <a:p>
            <a:pPr/>
            <a:r>
              <a:t>John 10:31-33 (NIV)</a:t>
            </a:r>
          </a:p>
          <a:p>
            <a:pPr/>
            <a:r>
              <a:t>31 Again his Jewish opponents picked up stones to stone him, 32 but Jesus said to them, “I have shown you many good works from the Father. For which of these do you stone me?” </a:t>
            </a:r>
          </a:p>
          <a:p>
            <a:pPr/>
            <a:r>
              <a:t>33 “We are not stoning you for any good work,” they replied, “but for blasphemy, because you, a mere man, claim to be God.”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a:r>
              <a:t>Jesus Christ’s Actions imply His Divinity</a:t>
            </a:r>
          </a:p>
        </p:txBody>
      </p:sp>
      <p:sp>
        <p:nvSpPr>
          <p:cNvPr id="137" name="Shape 137"/>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body" idx="1"/>
          </p:nvPr>
        </p:nvSpPr>
        <p:spPr>
          <a:prstGeom prst="rect">
            <a:avLst/>
          </a:prstGeom>
        </p:spPr>
        <p:txBody>
          <a:bodyPr/>
          <a:lstStyle/>
          <a:p>
            <a:pPr/>
            <a:r>
              <a:rPr b="1"/>
              <a:t>Matthew 8:26–27 (NIV)</a:t>
            </a:r>
            <a:r>
              <a:t> — 26 He replied, “You of little faith, why are you so afraid?” Then he got up and rebuked the winds and the waves, and it was completely calm. 27 The men were amazed and asked, “What kind of man is this? Even the winds and the waves obey him!”</a:t>
            </a:r>
          </a:p>
        </p:txBody>
      </p:sp>
      <p:sp>
        <p:nvSpPr>
          <p:cNvPr id="140" name="Shape 140"/>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Jesus Christ’s Actions imply His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Jesus Christ’s Resurrection Confirms His Divinity</a:t>
            </a:r>
          </a:p>
        </p:txBody>
      </p:sp>
      <p:sp>
        <p:nvSpPr>
          <p:cNvPr id="143" name="Shape 143"/>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body" idx="1"/>
          </p:nvPr>
        </p:nvSpPr>
        <p:spPr>
          <a:prstGeom prst="rect">
            <a:avLst/>
          </a:prstGeom>
        </p:spPr>
        <p:txBody>
          <a:bodyPr/>
          <a:lstStyle/>
          <a:p>
            <a:pPr/>
            <a:r>
              <a:rPr b="1"/>
              <a:t>Romans 1:4 (NIV)</a:t>
            </a:r>
            <a:r>
              <a:t> — 4 and who through the Spirit of holiness was appointed the Son of God in power by his resurrection from the dead: Jesus Christ our Lord.</a:t>
            </a:r>
          </a:p>
        </p:txBody>
      </p:sp>
      <p:sp>
        <p:nvSpPr>
          <p:cNvPr id="146" name="Shape 146"/>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defTabSz="841247">
              <a:spcBef>
                <a:spcPts val="300"/>
              </a:spcBef>
              <a:defRPr sz="2944"/>
            </a:lvl1pPr>
          </a:lstStyle>
          <a:p>
            <a:pPr/>
            <a:r>
              <a:t>Jesus Christ’s Resurrection Confirms His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xfrm>
            <a:off x="23139" y="211440"/>
            <a:ext cx="6516866" cy="4720620"/>
          </a:xfrm>
          <a:prstGeom prst="rect">
            <a:avLst/>
          </a:prstGeom>
        </p:spPr>
        <p:txBody>
          <a:bodyPr/>
          <a:lstStyle/>
          <a:p>
            <a:pPr defTabSz="786384">
              <a:spcBef>
                <a:spcPts val="600"/>
              </a:spcBef>
              <a:defRPr b="1" spc="645" sz="2580" u="sng"/>
            </a:pPr>
            <a:r>
              <a:t>HEAR</a:t>
            </a:r>
          </a:p>
          <a:p>
            <a:pPr defTabSz="786384">
              <a:spcBef>
                <a:spcPts val="600"/>
              </a:spcBef>
              <a:defRPr sz="2580"/>
            </a:pPr>
            <a:r>
              <a:t>Romans 10:14 (NIV)</a:t>
            </a:r>
          </a:p>
          <a:p>
            <a:pPr defTabSz="786384">
              <a:spcBef>
                <a:spcPts val="600"/>
              </a:spcBef>
              <a:defRPr sz="2580"/>
            </a:pPr>
            <a:r>
              <a:t>14 How, then, can they call on the one they have not believed in? And how can they believe in the one of whom they have not heard? And how can they hear without someone preaching to them?</a:t>
            </a:r>
          </a:p>
          <a:p>
            <a:pPr defTabSz="786384">
              <a:spcBef>
                <a:spcPts val="600"/>
              </a:spcBef>
              <a:defRPr sz="2580"/>
            </a:pPr>
            <a:r>
              <a:t>Romans 10:17 (NIV)</a:t>
            </a:r>
          </a:p>
          <a:p>
            <a:pPr defTabSz="786384">
              <a:spcBef>
                <a:spcPts val="600"/>
              </a:spcBef>
              <a:defRPr sz="2580"/>
            </a:pPr>
            <a:r>
              <a:t>17 Consequently, faith comes from hearing the message, and the message is heard through the word about Christ.</a:t>
            </a:r>
          </a:p>
        </p:txBody>
      </p:sp>
      <p:pic>
        <p:nvPicPr>
          <p:cNvPr id="149" name="Salvation HBRCB.jpg"/>
          <p:cNvPicPr>
            <a:picLocks noChangeAspect="1"/>
          </p:cNvPicPr>
          <p:nvPr/>
        </p:nvPicPr>
        <p:blipFill>
          <a:blip r:embed="rId2">
            <a:extLst/>
          </a:blip>
          <a:stretch>
            <a:fillRect/>
          </a:stretch>
        </p:blipFill>
        <p:spPr>
          <a:xfrm>
            <a:off x="6542933" y="26702"/>
            <a:ext cx="2565305"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48">
                                            <p:txEl>
                                              <p:pRg st="1" end="1"/>
                                            </p:txEl>
                                          </p:spTgt>
                                        </p:tgtEl>
                                        <p:attrNameLst>
                                          <p:attrName>style.visibility</p:attrName>
                                        </p:attrNameLst>
                                      </p:cBhvr>
                                      <p:to>
                                        <p:strVal val="visible"/>
                                      </p:to>
                                    </p:set>
                                    <p:anim calcmode="lin" valueType="num">
                                      <p:cBhvr>
                                        <p:cTn id="7" dur="2500" fill="hold"/>
                                        <p:tgtEl>
                                          <p:spTgt spid="148">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48">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48">
                                            <p:txEl>
                                              <p:pRg st="2" end="2"/>
                                            </p:txEl>
                                          </p:spTgt>
                                        </p:tgtEl>
                                        <p:attrNameLst>
                                          <p:attrName>style.visibility</p:attrName>
                                        </p:attrNameLst>
                                      </p:cBhvr>
                                      <p:to>
                                        <p:strVal val="visible"/>
                                      </p:to>
                                    </p:set>
                                    <p:anim calcmode="lin" valueType="num">
                                      <p:cBhvr>
                                        <p:cTn id="12" dur="2500" fill="hold"/>
                                        <p:tgtEl>
                                          <p:spTgt spid="148">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48">
                                            <p:txEl>
                                              <p:pRg st="2" end="2"/>
                                            </p:txEl>
                                          </p:spTgt>
                                        </p:tgtEl>
                                        <p:attrNameLst>
                                          <p:attrName>ppt_h</p:attrName>
                                        </p:attrNameLst>
                                      </p:cBhvr>
                                      <p:tavLst>
                                        <p:tav tm="0">
                                          <p:val>
                                            <p:strVal val="4*#ppt_h"/>
                                          </p:val>
                                        </p:tav>
                                        <p:tav tm="100000">
                                          <p:val>
                                            <p:strVal val="#ppt_h"/>
                                          </p:val>
                                        </p:tav>
                                      </p:tavLst>
                                    </p:anim>
                                  </p:childTnLst>
                                </p:cTn>
                              </p:par>
                            </p:childTnLst>
                          </p:cTn>
                        </p:par>
                        <p:par>
                          <p:cTn id="14" fill="hold">
                            <p:stCondLst>
                              <p:cond delay="7000"/>
                            </p:stCondLst>
                            <p:childTnLst>
                              <p:par>
                                <p:cTn id="15" presetClass="entr" nodeType="afterEffect" presetSubtype="32" presetID="23" grpId="1" fill="hold">
                                  <p:stCondLst>
                                    <p:cond delay="1000"/>
                                  </p:stCondLst>
                                  <p:iterate type="el" backwards="0">
                                    <p:tmAbs val="0"/>
                                  </p:iterate>
                                  <p:childTnLst>
                                    <p:set>
                                      <p:cBhvr>
                                        <p:cTn id="16" fill="hold"/>
                                        <p:tgtEl>
                                          <p:spTgt spid="148">
                                            <p:txEl>
                                              <p:pRg st="3" end="3"/>
                                            </p:txEl>
                                          </p:spTgt>
                                        </p:tgtEl>
                                        <p:attrNameLst>
                                          <p:attrName>style.visibility</p:attrName>
                                        </p:attrNameLst>
                                      </p:cBhvr>
                                      <p:to>
                                        <p:strVal val="visible"/>
                                      </p:to>
                                    </p:set>
                                    <p:anim calcmode="lin" valueType="num">
                                      <p:cBhvr>
                                        <p:cTn id="17" dur="2500" fill="hold"/>
                                        <p:tgtEl>
                                          <p:spTgt spid="148">
                                            <p:txEl>
                                              <p:pRg st="3" end="3"/>
                                            </p:txEl>
                                          </p:spTgt>
                                        </p:tgtEl>
                                        <p:attrNameLst>
                                          <p:attrName>ppt_w</p:attrName>
                                        </p:attrNameLst>
                                      </p:cBhvr>
                                      <p:tavLst>
                                        <p:tav tm="0">
                                          <p:val>
                                            <p:strVal val="4*#ppt_w"/>
                                          </p:val>
                                        </p:tav>
                                        <p:tav tm="100000">
                                          <p:val>
                                            <p:strVal val="#ppt_w"/>
                                          </p:val>
                                        </p:tav>
                                      </p:tavLst>
                                    </p:anim>
                                    <p:anim calcmode="lin" valueType="num">
                                      <p:cBhvr>
                                        <p:cTn id="18" dur="2500" fill="hold"/>
                                        <p:tgtEl>
                                          <p:spTgt spid="148">
                                            <p:txEl>
                                              <p:pRg st="3" end="3"/>
                                            </p:txEl>
                                          </p:spTgt>
                                        </p:tgtEl>
                                        <p:attrNameLst>
                                          <p:attrName>ppt_h</p:attrName>
                                        </p:attrNameLst>
                                      </p:cBhvr>
                                      <p:tavLst>
                                        <p:tav tm="0">
                                          <p:val>
                                            <p:strVal val="4*#ppt_h"/>
                                          </p:val>
                                        </p:tav>
                                        <p:tav tm="100000">
                                          <p:val>
                                            <p:strVal val="#ppt_h"/>
                                          </p:val>
                                        </p:tav>
                                      </p:tavLst>
                                    </p:anim>
                                  </p:childTnLst>
                                </p:cTn>
                              </p:par>
                            </p:childTnLst>
                          </p:cTn>
                        </p:par>
                        <p:par>
                          <p:cTn id="19" fill="hold">
                            <p:stCondLst>
                              <p:cond delay="10500"/>
                            </p:stCondLst>
                            <p:childTnLst>
                              <p:par>
                                <p:cTn id="20" presetClass="entr" nodeType="afterEffect" presetSubtype="32" presetID="23" grpId="1" fill="hold">
                                  <p:stCondLst>
                                    <p:cond delay="1000"/>
                                  </p:stCondLst>
                                  <p:iterate type="el" backwards="0">
                                    <p:tmAbs val="0"/>
                                  </p:iterate>
                                  <p:childTnLst>
                                    <p:set>
                                      <p:cBhvr>
                                        <p:cTn id="21" fill="hold"/>
                                        <p:tgtEl>
                                          <p:spTgt spid="148">
                                            <p:txEl>
                                              <p:pRg st="4" end="4"/>
                                            </p:txEl>
                                          </p:spTgt>
                                        </p:tgtEl>
                                        <p:attrNameLst>
                                          <p:attrName>style.visibility</p:attrName>
                                        </p:attrNameLst>
                                      </p:cBhvr>
                                      <p:to>
                                        <p:strVal val="visible"/>
                                      </p:to>
                                    </p:set>
                                    <p:anim calcmode="lin" valueType="num">
                                      <p:cBhvr>
                                        <p:cTn id="22" dur="2500" fill="hold"/>
                                        <p:tgtEl>
                                          <p:spTgt spid="148">
                                            <p:txEl>
                                              <p:pRg st="4" end="4"/>
                                            </p:txEl>
                                          </p:spTgt>
                                        </p:tgtEl>
                                        <p:attrNameLst>
                                          <p:attrName>ppt_w</p:attrName>
                                        </p:attrNameLst>
                                      </p:cBhvr>
                                      <p:tavLst>
                                        <p:tav tm="0">
                                          <p:val>
                                            <p:strVal val="4*#ppt_w"/>
                                          </p:val>
                                        </p:tav>
                                        <p:tav tm="100000">
                                          <p:val>
                                            <p:strVal val="#ppt_w"/>
                                          </p:val>
                                        </p:tav>
                                      </p:tavLst>
                                    </p:anim>
                                    <p:anim calcmode="lin" valueType="num">
                                      <p:cBhvr>
                                        <p:cTn id="23" dur="2500" fill="hold"/>
                                        <p:tgtEl>
                                          <p:spTgt spid="148">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body" idx="1"/>
          </p:nvPr>
        </p:nvSpPr>
        <p:spPr>
          <a:xfrm>
            <a:off x="132840" y="238142"/>
            <a:ext cx="6241378" cy="4720621"/>
          </a:xfrm>
          <a:prstGeom prst="rect">
            <a:avLst/>
          </a:prstGeom>
        </p:spPr>
        <p:txBody>
          <a:bodyPr/>
          <a:lstStyle/>
          <a:p>
            <a:pPr>
              <a:defRPr b="1" spc="750" u="sng"/>
            </a:pPr>
            <a:r>
              <a:t>BELIEVE</a:t>
            </a:r>
          </a:p>
          <a:p>
            <a:pPr/>
            <a:r>
              <a:t>Hebrews 11:6 (NIV)</a:t>
            </a:r>
          </a:p>
          <a:p>
            <a:pPr/>
            <a:r>
              <a:t>6 And without faith it is impossible to please God, because anyone who comes to him must believe that he exists and that he rewards those who earnestly seek him.</a:t>
            </a:r>
          </a:p>
        </p:txBody>
      </p:sp>
      <p:pic>
        <p:nvPicPr>
          <p:cNvPr id="152" name="Salvation HBRCB.jpg"/>
          <p:cNvPicPr>
            <a:picLocks noChangeAspect="1"/>
          </p:cNvPicPr>
          <p:nvPr/>
        </p:nvPicPr>
        <p:blipFill>
          <a:blip r:embed="rId2">
            <a:extLst/>
          </a:blip>
          <a:stretch>
            <a:fillRect/>
          </a:stretch>
        </p:blipFill>
        <p:spPr>
          <a:xfrm>
            <a:off x="6556001" y="26702"/>
            <a:ext cx="2565306"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51">
                                            <p:txEl>
                                              <p:pRg st="1" end="1"/>
                                            </p:txEl>
                                          </p:spTgt>
                                        </p:tgtEl>
                                        <p:attrNameLst>
                                          <p:attrName>style.visibility</p:attrName>
                                        </p:attrNameLst>
                                      </p:cBhvr>
                                      <p:to>
                                        <p:strVal val="visible"/>
                                      </p:to>
                                    </p:set>
                                    <p:anim calcmode="lin" valueType="num">
                                      <p:cBhvr>
                                        <p:cTn id="7" dur="2500" fill="hold"/>
                                        <p:tgtEl>
                                          <p:spTgt spid="151">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51">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51">
                                            <p:txEl>
                                              <p:pRg st="2" end="2"/>
                                            </p:txEl>
                                          </p:spTgt>
                                        </p:tgtEl>
                                        <p:attrNameLst>
                                          <p:attrName>style.visibility</p:attrName>
                                        </p:attrNameLst>
                                      </p:cBhvr>
                                      <p:to>
                                        <p:strVal val="visible"/>
                                      </p:to>
                                    </p:set>
                                    <p:anim calcmode="lin" valueType="num">
                                      <p:cBhvr>
                                        <p:cTn id="12" dur="2500" fill="hold"/>
                                        <p:tgtEl>
                                          <p:spTgt spid="151">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51">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body" idx="1"/>
          </p:nvPr>
        </p:nvSpPr>
        <p:spPr>
          <a:xfrm>
            <a:off x="132840" y="238142"/>
            <a:ext cx="6216201" cy="4720621"/>
          </a:xfrm>
          <a:prstGeom prst="rect">
            <a:avLst/>
          </a:prstGeom>
        </p:spPr>
        <p:txBody>
          <a:bodyPr/>
          <a:lstStyle/>
          <a:p>
            <a:pPr>
              <a:defRPr b="1" spc="750" u="sng"/>
            </a:pPr>
            <a:r>
              <a:t>REPENT</a:t>
            </a:r>
          </a:p>
          <a:p>
            <a:pPr/>
            <a:r>
              <a:t>Acts 17:30 (NIV)</a:t>
            </a:r>
          </a:p>
          <a:p>
            <a:pPr/>
            <a:r>
              <a:t>30 In the past God overlooked such ignorance, but now he commands all people everywhere to repent.</a:t>
            </a:r>
          </a:p>
        </p:txBody>
      </p:sp>
      <p:pic>
        <p:nvPicPr>
          <p:cNvPr id="155" name="Salvation HBRCB.jpg"/>
          <p:cNvPicPr>
            <a:picLocks noChangeAspect="1"/>
          </p:cNvPicPr>
          <p:nvPr/>
        </p:nvPicPr>
        <p:blipFill>
          <a:blip r:embed="rId2">
            <a:extLst/>
          </a:blip>
          <a:stretch>
            <a:fillRect/>
          </a:stretch>
        </p:blipFill>
        <p:spPr>
          <a:xfrm>
            <a:off x="6526704" y="26702"/>
            <a:ext cx="2565305"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54">
                                            <p:txEl>
                                              <p:pRg st="1" end="1"/>
                                            </p:txEl>
                                          </p:spTgt>
                                        </p:tgtEl>
                                        <p:attrNameLst>
                                          <p:attrName>style.visibility</p:attrName>
                                        </p:attrNameLst>
                                      </p:cBhvr>
                                      <p:to>
                                        <p:strVal val="visible"/>
                                      </p:to>
                                    </p:set>
                                    <p:anim calcmode="lin" valueType="num">
                                      <p:cBhvr>
                                        <p:cTn id="7" dur="2500" fill="hold"/>
                                        <p:tgtEl>
                                          <p:spTgt spid="154">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54">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54">
                                            <p:txEl>
                                              <p:pRg st="2" end="2"/>
                                            </p:txEl>
                                          </p:spTgt>
                                        </p:tgtEl>
                                        <p:attrNameLst>
                                          <p:attrName>style.visibility</p:attrName>
                                        </p:attrNameLst>
                                      </p:cBhvr>
                                      <p:to>
                                        <p:strVal val="visible"/>
                                      </p:to>
                                    </p:set>
                                    <p:anim calcmode="lin" valueType="num">
                                      <p:cBhvr>
                                        <p:cTn id="12" dur="2500" fill="hold"/>
                                        <p:tgtEl>
                                          <p:spTgt spid="154">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54">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4"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body" idx="1"/>
          </p:nvPr>
        </p:nvSpPr>
        <p:spPr>
          <a:xfrm>
            <a:off x="132840" y="238142"/>
            <a:ext cx="6179922" cy="4720621"/>
          </a:xfrm>
          <a:prstGeom prst="rect">
            <a:avLst/>
          </a:prstGeom>
        </p:spPr>
        <p:txBody>
          <a:bodyPr/>
          <a:lstStyle/>
          <a:p>
            <a:pPr>
              <a:defRPr b="1" spc="750" u="sng"/>
            </a:pPr>
            <a:r>
              <a:t>CONFESS</a:t>
            </a:r>
          </a:p>
          <a:p>
            <a:pPr/>
            <a:r>
              <a:t>Romans 10:9–10 (NIV)</a:t>
            </a:r>
          </a:p>
          <a:p>
            <a:pPr/>
            <a:r>
              <a:t>9 If you declare with your mouth, “Jesus is Lord,” and believe in your heart that God raised him from the dead, you will be saved. 10 For it is with your heart that you believe and are justified, and it is with your mouth that you profess your faith and are saved.</a:t>
            </a:r>
          </a:p>
        </p:txBody>
      </p:sp>
      <p:pic>
        <p:nvPicPr>
          <p:cNvPr id="158" name="Salvation HBRCB.jpg"/>
          <p:cNvPicPr>
            <a:picLocks noChangeAspect="1"/>
          </p:cNvPicPr>
          <p:nvPr/>
        </p:nvPicPr>
        <p:blipFill>
          <a:blip r:embed="rId2">
            <a:extLst/>
          </a:blip>
          <a:stretch>
            <a:fillRect/>
          </a:stretch>
        </p:blipFill>
        <p:spPr>
          <a:xfrm>
            <a:off x="6512055" y="26702"/>
            <a:ext cx="2565306"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57">
                                            <p:txEl>
                                              <p:pRg st="1" end="1"/>
                                            </p:txEl>
                                          </p:spTgt>
                                        </p:tgtEl>
                                        <p:attrNameLst>
                                          <p:attrName>style.visibility</p:attrName>
                                        </p:attrNameLst>
                                      </p:cBhvr>
                                      <p:to>
                                        <p:strVal val="visible"/>
                                      </p:to>
                                    </p:set>
                                    <p:anim calcmode="lin" valueType="num">
                                      <p:cBhvr>
                                        <p:cTn id="7" dur="2500" fill="hold"/>
                                        <p:tgtEl>
                                          <p:spTgt spid="157">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57">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57">
                                            <p:txEl>
                                              <p:pRg st="2" end="2"/>
                                            </p:txEl>
                                          </p:spTgt>
                                        </p:tgtEl>
                                        <p:attrNameLst>
                                          <p:attrName>style.visibility</p:attrName>
                                        </p:attrNameLst>
                                      </p:cBhvr>
                                      <p:to>
                                        <p:strVal val="visible"/>
                                      </p:to>
                                    </p:set>
                                    <p:anim calcmode="lin" valueType="num">
                                      <p:cBhvr>
                                        <p:cTn id="12" dur="2500" fill="hold"/>
                                        <p:tgtEl>
                                          <p:spTgt spid="157">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57">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7"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body" idx="1"/>
          </p:nvPr>
        </p:nvSpPr>
        <p:spPr>
          <a:xfrm>
            <a:off x="132840" y="238142"/>
            <a:ext cx="6277313" cy="4720621"/>
          </a:xfrm>
          <a:prstGeom prst="rect">
            <a:avLst/>
          </a:prstGeom>
        </p:spPr>
        <p:txBody>
          <a:bodyPr/>
          <a:lstStyle/>
          <a:p>
            <a:pPr>
              <a:defRPr b="1" spc="750" u="sng"/>
            </a:pPr>
            <a:r>
              <a:t>BE BAPTIZED</a:t>
            </a:r>
          </a:p>
          <a:p>
            <a:pPr/>
            <a:r>
              <a:t>1 Peter 3:21 (NIV)</a:t>
            </a:r>
          </a:p>
          <a:p>
            <a:pPr/>
            <a:r>
              <a:t>21 and this water symbolizes baptism that now saves you also—not the removal of dirt from the body but the pledge of a clear conscience toward God. It saves you by the resurrection of Jesus Christ,</a:t>
            </a:r>
          </a:p>
        </p:txBody>
      </p:sp>
      <p:pic>
        <p:nvPicPr>
          <p:cNvPr id="161" name="Salvation HBRCB.jpg"/>
          <p:cNvPicPr>
            <a:picLocks noChangeAspect="1"/>
          </p:cNvPicPr>
          <p:nvPr/>
        </p:nvPicPr>
        <p:blipFill>
          <a:blip r:embed="rId2">
            <a:extLst/>
          </a:blip>
          <a:stretch>
            <a:fillRect/>
          </a:stretch>
        </p:blipFill>
        <p:spPr>
          <a:xfrm>
            <a:off x="6541352" y="26702"/>
            <a:ext cx="2565306"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60">
                                            <p:txEl>
                                              <p:pRg st="1" end="1"/>
                                            </p:txEl>
                                          </p:spTgt>
                                        </p:tgtEl>
                                        <p:attrNameLst>
                                          <p:attrName>style.visibility</p:attrName>
                                        </p:attrNameLst>
                                      </p:cBhvr>
                                      <p:to>
                                        <p:strVal val="visible"/>
                                      </p:to>
                                    </p:set>
                                    <p:anim calcmode="lin" valueType="num">
                                      <p:cBhvr>
                                        <p:cTn id="7" dur="2500" fill="hold"/>
                                        <p:tgtEl>
                                          <p:spTgt spid="160">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60">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60">
                                            <p:txEl>
                                              <p:pRg st="2" end="2"/>
                                            </p:txEl>
                                          </p:spTgt>
                                        </p:tgtEl>
                                        <p:attrNameLst>
                                          <p:attrName>style.visibility</p:attrName>
                                        </p:attrNameLst>
                                      </p:cBhvr>
                                      <p:to>
                                        <p:strVal val="visible"/>
                                      </p:to>
                                    </p:set>
                                    <p:anim calcmode="lin" valueType="num">
                                      <p:cBhvr>
                                        <p:cTn id="12" dur="2500" fill="hold"/>
                                        <p:tgtEl>
                                          <p:spTgt spid="160">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60">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body" idx="1"/>
          </p:nvPr>
        </p:nvSpPr>
        <p:spPr>
          <a:xfrm>
            <a:off x="132840" y="211440"/>
            <a:ext cx="6265926" cy="4720620"/>
          </a:xfrm>
          <a:prstGeom prst="rect">
            <a:avLst/>
          </a:prstGeom>
        </p:spPr>
        <p:txBody>
          <a:bodyPr/>
          <a:lstStyle/>
          <a:p>
            <a:pPr>
              <a:defRPr b="1" spc="750" u="sng"/>
            </a:pPr>
            <a:r>
              <a:t>REMAIN FAITHFUL</a:t>
            </a:r>
          </a:p>
          <a:p>
            <a:pPr/>
            <a:r>
              <a:t>Galatians 5:4 (NIV)</a:t>
            </a:r>
          </a:p>
          <a:p>
            <a:pPr/>
            <a:r>
              <a:t>4 You who are trying to be justified by the law have been alienated from Christ; you have fallen away from grace.</a:t>
            </a:r>
          </a:p>
        </p:txBody>
      </p:sp>
      <p:pic>
        <p:nvPicPr>
          <p:cNvPr id="164" name="Salvation HBRCB.jpg"/>
          <p:cNvPicPr>
            <a:picLocks noChangeAspect="1"/>
          </p:cNvPicPr>
          <p:nvPr/>
        </p:nvPicPr>
        <p:blipFill>
          <a:blip r:embed="rId2">
            <a:extLst/>
          </a:blip>
          <a:stretch>
            <a:fillRect/>
          </a:stretch>
        </p:blipFill>
        <p:spPr>
          <a:xfrm>
            <a:off x="6526704" y="26702"/>
            <a:ext cx="2565305"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0"/>
                                  </p:stCondLst>
                                  <p:iterate type="el" backwards="0">
                                    <p:tmAbs val="0"/>
                                  </p:iterate>
                                  <p:childTnLst>
                                    <p:set>
                                      <p:cBhvr>
                                        <p:cTn id="6" fill="hold"/>
                                        <p:tgtEl>
                                          <p:spTgt spid="163">
                                            <p:txEl>
                                              <p:pRg st="1" end="1"/>
                                            </p:txEl>
                                          </p:spTgt>
                                        </p:tgtEl>
                                        <p:attrNameLst>
                                          <p:attrName>style.visibility</p:attrName>
                                        </p:attrNameLst>
                                      </p:cBhvr>
                                      <p:to>
                                        <p:strVal val="visible"/>
                                      </p:to>
                                    </p:set>
                                    <p:anim calcmode="lin" valueType="num">
                                      <p:cBhvr>
                                        <p:cTn id="7" dur="2500" fill="hold"/>
                                        <p:tgtEl>
                                          <p:spTgt spid="163">
                                            <p:txEl>
                                              <p:pRg st="1" end="1"/>
                                            </p:txEl>
                                          </p:spTgt>
                                        </p:tgtEl>
                                        <p:attrNameLst>
                                          <p:attrName>ppt_w</p:attrName>
                                        </p:attrNameLst>
                                      </p:cBhvr>
                                      <p:tavLst>
                                        <p:tav tm="0">
                                          <p:val>
                                            <p:strVal val="4*#ppt_w"/>
                                          </p:val>
                                        </p:tav>
                                        <p:tav tm="100000">
                                          <p:val>
                                            <p:strVal val="#ppt_w"/>
                                          </p:val>
                                        </p:tav>
                                      </p:tavLst>
                                    </p:anim>
                                    <p:anim calcmode="lin" valueType="num">
                                      <p:cBhvr>
                                        <p:cTn id="8" dur="2500" fill="hold"/>
                                        <p:tgtEl>
                                          <p:spTgt spid="163">
                                            <p:txEl>
                                              <p:pRg st="1" end="1"/>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Class="entr" nodeType="afterEffect" presetSubtype="32" presetID="23" grpId="1" fill="hold">
                                  <p:stCondLst>
                                    <p:cond delay="1000"/>
                                  </p:stCondLst>
                                  <p:iterate type="el" backwards="0">
                                    <p:tmAbs val="0"/>
                                  </p:iterate>
                                  <p:childTnLst>
                                    <p:set>
                                      <p:cBhvr>
                                        <p:cTn id="11" fill="hold"/>
                                        <p:tgtEl>
                                          <p:spTgt spid="163">
                                            <p:txEl>
                                              <p:pRg st="2" end="2"/>
                                            </p:txEl>
                                          </p:spTgt>
                                        </p:tgtEl>
                                        <p:attrNameLst>
                                          <p:attrName>style.visibility</p:attrName>
                                        </p:attrNameLst>
                                      </p:cBhvr>
                                      <p:to>
                                        <p:strVal val="visible"/>
                                      </p:to>
                                    </p:set>
                                    <p:anim calcmode="lin" valueType="num">
                                      <p:cBhvr>
                                        <p:cTn id="12" dur="2500" fill="hold"/>
                                        <p:tgtEl>
                                          <p:spTgt spid="163">
                                            <p:txEl>
                                              <p:pRg st="2" end="2"/>
                                            </p:txEl>
                                          </p:spTgt>
                                        </p:tgtEl>
                                        <p:attrNameLst>
                                          <p:attrName>ppt_w</p:attrName>
                                        </p:attrNameLst>
                                      </p:cBhvr>
                                      <p:tavLst>
                                        <p:tav tm="0">
                                          <p:val>
                                            <p:strVal val="4*#ppt_w"/>
                                          </p:val>
                                        </p:tav>
                                        <p:tav tm="100000">
                                          <p:val>
                                            <p:strVal val="#ppt_w"/>
                                          </p:val>
                                        </p:tav>
                                      </p:tavLst>
                                    </p:anim>
                                    <p:anim calcmode="lin" valueType="num">
                                      <p:cBhvr>
                                        <p:cTn id="13" dur="2500" fill="hold"/>
                                        <p:tgtEl>
                                          <p:spTgt spid="163">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p>
            <a:pPr/>
            <a:r>
              <a:t>NT affirms Jesus Christ’s Divinity</a:t>
            </a:r>
          </a:p>
        </p:txBody>
      </p:sp>
      <p:sp>
        <p:nvSpPr>
          <p:cNvPr id="86" name="Shape 86"/>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body" idx="1"/>
          </p:nvPr>
        </p:nvSpPr>
        <p:spPr>
          <a:prstGeom prst="rect">
            <a:avLst/>
          </a:prstGeom>
        </p:spPr>
        <p:txBody>
          <a:bodyPr/>
          <a:lstStyle/>
          <a:p>
            <a:pPr/>
            <a:r>
              <a:rPr b="1"/>
              <a:t>Hebrews 1:8 (NIV)</a:t>
            </a:r>
            <a:r>
              <a:t> — 8 But about the Son he says, “Your throne, O God, will last for ever and ever; a scepter of justice will be the scepter of your kingdom.</a:t>
            </a:r>
          </a:p>
        </p:txBody>
      </p:sp>
      <p:sp>
        <p:nvSpPr>
          <p:cNvPr id="89" name="Shape 89"/>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NT affirms Jesus Christ’s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a:r>
              <a:t>Statements which imply Jesus Divinity</a:t>
            </a:r>
          </a:p>
        </p:txBody>
      </p:sp>
      <p:sp>
        <p:nvSpPr>
          <p:cNvPr id="92" name="Shape 92"/>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body" idx="1"/>
          </p:nvPr>
        </p:nvSpPr>
        <p:spPr>
          <a:prstGeom prst="rect">
            <a:avLst/>
          </a:prstGeom>
        </p:spPr>
        <p:txBody>
          <a:bodyPr/>
          <a:lstStyle/>
          <a:p>
            <a:pPr/>
            <a:r>
              <a:rPr b="1"/>
              <a:t>1 John 5:20 (NIV)</a:t>
            </a:r>
            <a:r>
              <a:t> — 20 We know also that the Son of God has come and has given us understanding, so that we may know him who is true. And we are in him who is true by being in his Son Jesus Christ. He is the true God and eternal life.</a:t>
            </a:r>
          </a:p>
        </p:txBody>
      </p:sp>
      <p:sp>
        <p:nvSpPr>
          <p:cNvPr id="95" name="Shape 95"/>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Statements which imply Jesus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p>
            <a:pPr/>
            <a:r>
              <a:t>Jesus Names and Titles Point to His Divinity</a:t>
            </a:r>
          </a:p>
        </p:txBody>
      </p:sp>
      <p:sp>
        <p:nvSpPr>
          <p:cNvPr id="98" name="Shape 98"/>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body" idx="1"/>
          </p:nvPr>
        </p:nvSpPr>
        <p:spPr>
          <a:prstGeom prst="rect">
            <a:avLst/>
          </a:prstGeom>
        </p:spPr>
        <p:txBody>
          <a:bodyPr/>
          <a:lstStyle/>
          <a:p>
            <a:pPr/>
            <a:r>
              <a:t>Jesus Christ as Judge</a:t>
            </a:r>
          </a:p>
          <a:p>
            <a:pPr/>
            <a:r>
              <a:t>Jesus Christ as “I am”</a:t>
            </a:r>
          </a:p>
          <a:p>
            <a:pPr/>
            <a:r>
              <a:t>Jesus Christ as Saviour</a:t>
            </a:r>
          </a:p>
          <a:p>
            <a:pPr/>
            <a:r>
              <a:t>Jesus Christ as Lord</a:t>
            </a:r>
          </a:p>
          <a:p>
            <a:pPr/>
            <a:r>
              <a:t>Jesus Christ as Creator</a:t>
            </a:r>
          </a:p>
          <a:p>
            <a:pPr/>
            <a:r>
              <a:t>Jesus Christ as Shepherd</a:t>
            </a:r>
          </a:p>
        </p:txBody>
      </p:sp>
      <p:sp>
        <p:nvSpPr>
          <p:cNvPr id="101" name="Shape 101"/>
          <p:cNvSpPr/>
          <p:nvPr>
            <p:ph type="body" idx="13"/>
          </p:nvPr>
        </p:nvSpPr>
        <p:spPr>
          <a:xfrm>
            <a:off x="526892" y="4021137"/>
            <a:ext cx="8159751" cy="742691"/>
          </a:xfrm>
          <a:prstGeom prst="rect">
            <a:avLst/>
          </a:prstGeom>
          <a:extLst>
            <a:ext uri="{C572A759-6A51-4108-AA02-DFA0A04FC94B}">
              <ma14:wrappingTextBoxFlag xmlns:ma14="http://schemas.microsoft.com/office/mac/drawingml/2011/main" val="1"/>
            </a:ext>
          </a:extLst>
        </p:spPr>
        <p:txBody>
          <a:bodyPr/>
          <a:lstStyle>
            <a:lvl1pPr>
              <a:spcBef>
                <a:spcPts val="300"/>
              </a:spcBef>
              <a:defRPr sz="3200"/>
            </a:lvl1pPr>
          </a:lstStyle>
          <a:p>
            <a:pPr/>
            <a:r>
              <a:t>Jesus Names and Titles Point to His Divinity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2000"/>
                                  </p:stCondLst>
                                  <p:iterate type="el" backwards="0">
                                    <p:tmAbs val="0"/>
                                  </p:iterate>
                                  <p:childTnLst>
                                    <p:set>
                                      <p:cBhvr>
                                        <p:cTn id="6" fill="hold"/>
                                        <p:tgtEl>
                                          <p:spTgt spid="100">
                                            <p:bg/>
                                          </p:spTgt>
                                        </p:tgtEl>
                                        <p:attrNameLst>
                                          <p:attrName>style.visibility</p:attrName>
                                        </p:attrNameLst>
                                      </p:cBhvr>
                                      <p:to>
                                        <p:strVal val="visible"/>
                                      </p:to>
                                    </p:set>
                                    <p:anim calcmode="lin" valueType="num">
                                      <p:cBhvr>
                                        <p:cTn id="7" dur="1500" fill="hold"/>
                                        <p:tgtEl>
                                          <p:spTgt spid="100">
                                            <p:bg/>
                                          </p:spTgt>
                                        </p:tgtEl>
                                        <p:attrNameLst>
                                          <p:attrName>ppt_x</p:attrName>
                                        </p:attrNameLst>
                                      </p:cBhvr>
                                      <p:tavLst>
                                        <p:tav tm="0">
                                          <p:val>
                                            <p:strVal val="#ppt_x"/>
                                          </p:val>
                                        </p:tav>
                                        <p:tav tm="100000">
                                          <p:val>
                                            <p:strVal val="#ppt_x"/>
                                          </p:val>
                                        </p:tav>
                                      </p:tavLst>
                                    </p:anim>
                                    <p:anim calcmode="lin" valueType="num">
                                      <p:cBhvr>
                                        <p:cTn id="8" dur="1500" fill="hold"/>
                                        <p:tgtEl>
                                          <p:spTgt spid="100">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2000"/>
                                  </p:stCondLst>
                                  <p:iterate type="el" backwards="0">
                                    <p:tmAbs val="0"/>
                                  </p:iterate>
                                  <p:childTnLst>
                                    <p:set>
                                      <p:cBhvr>
                                        <p:cTn id="10" fill="hold"/>
                                        <p:tgtEl>
                                          <p:spTgt spid="100">
                                            <p:txEl>
                                              <p:pRg st="0" end="0"/>
                                            </p:txEl>
                                          </p:spTgt>
                                        </p:tgtEl>
                                        <p:attrNameLst>
                                          <p:attrName>style.visibility</p:attrName>
                                        </p:attrNameLst>
                                      </p:cBhvr>
                                      <p:to>
                                        <p:strVal val="visible"/>
                                      </p:to>
                                    </p:set>
                                    <p:anim calcmode="lin" valueType="num">
                                      <p:cBhvr>
                                        <p:cTn id="11" dur="15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00">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Class="entr" nodeType="afterEffect" presetSubtype="1" presetID="2" grpId="1" fill="hold">
                                  <p:stCondLst>
                                    <p:cond delay="2000"/>
                                  </p:stCondLst>
                                  <p:iterate type="el" backwards="0">
                                    <p:tmAbs val="0"/>
                                  </p:iterate>
                                  <p:childTnLst>
                                    <p:set>
                                      <p:cBhvr>
                                        <p:cTn id="15" fill="hold"/>
                                        <p:tgtEl>
                                          <p:spTgt spid="100">
                                            <p:txEl>
                                              <p:pRg st="1" end="1"/>
                                            </p:txEl>
                                          </p:spTgt>
                                        </p:tgtEl>
                                        <p:attrNameLst>
                                          <p:attrName>style.visibility</p:attrName>
                                        </p:attrNameLst>
                                      </p:cBhvr>
                                      <p:to>
                                        <p:strVal val="visible"/>
                                      </p:to>
                                    </p:set>
                                    <p:anim calcmode="lin" valueType="num">
                                      <p:cBhvr>
                                        <p:cTn id="16" dur="1500" fill="hold"/>
                                        <p:tgtEl>
                                          <p:spTgt spid="100">
                                            <p:txEl>
                                              <p:pRg st="1" end="1"/>
                                            </p:txEl>
                                          </p:spTgt>
                                        </p:tgtEl>
                                        <p:attrNameLst>
                                          <p:attrName>ppt_x</p:attrName>
                                        </p:attrNameLst>
                                      </p:cBhvr>
                                      <p:tavLst>
                                        <p:tav tm="0">
                                          <p:val>
                                            <p:strVal val="#ppt_x"/>
                                          </p:val>
                                        </p:tav>
                                        <p:tav tm="100000">
                                          <p:val>
                                            <p:strVal val="#ppt_x"/>
                                          </p:val>
                                        </p:tav>
                                      </p:tavLst>
                                    </p:anim>
                                    <p:anim calcmode="lin" valueType="num">
                                      <p:cBhvr>
                                        <p:cTn id="17" dur="1500" fill="hold"/>
                                        <p:tgtEl>
                                          <p:spTgt spid="100">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7000"/>
                            </p:stCondLst>
                            <p:childTnLst>
                              <p:par>
                                <p:cTn id="19" presetClass="entr" nodeType="afterEffect" presetSubtype="1" presetID="2" grpId="1" fill="hold">
                                  <p:stCondLst>
                                    <p:cond delay="2000"/>
                                  </p:stCondLst>
                                  <p:iterate type="el" backwards="0">
                                    <p:tmAbs val="0"/>
                                  </p:iterate>
                                  <p:childTnLst>
                                    <p:set>
                                      <p:cBhvr>
                                        <p:cTn id="20" fill="hold"/>
                                        <p:tgtEl>
                                          <p:spTgt spid="100">
                                            <p:txEl>
                                              <p:pRg st="2" end="2"/>
                                            </p:txEl>
                                          </p:spTgt>
                                        </p:tgtEl>
                                        <p:attrNameLst>
                                          <p:attrName>style.visibility</p:attrName>
                                        </p:attrNameLst>
                                      </p:cBhvr>
                                      <p:to>
                                        <p:strVal val="visible"/>
                                      </p:to>
                                    </p:set>
                                    <p:anim calcmode="lin" valueType="num">
                                      <p:cBhvr>
                                        <p:cTn id="21" dur="15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22" dur="1500" fill="hold"/>
                                        <p:tgtEl>
                                          <p:spTgt spid="100">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10500"/>
                            </p:stCondLst>
                            <p:childTnLst>
                              <p:par>
                                <p:cTn id="24" presetClass="entr" nodeType="afterEffect" presetSubtype="1" presetID="2" grpId="1" fill="hold">
                                  <p:stCondLst>
                                    <p:cond delay="2000"/>
                                  </p:stCondLst>
                                  <p:iterate type="el" backwards="0">
                                    <p:tmAbs val="0"/>
                                  </p:iterate>
                                  <p:childTnLst>
                                    <p:set>
                                      <p:cBhvr>
                                        <p:cTn id="25" fill="hold"/>
                                        <p:tgtEl>
                                          <p:spTgt spid="100">
                                            <p:txEl>
                                              <p:pRg st="3" end="3"/>
                                            </p:txEl>
                                          </p:spTgt>
                                        </p:tgtEl>
                                        <p:attrNameLst>
                                          <p:attrName>style.visibility</p:attrName>
                                        </p:attrNameLst>
                                      </p:cBhvr>
                                      <p:to>
                                        <p:strVal val="visible"/>
                                      </p:to>
                                    </p:set>
                                    <p:anim calcmode="lin" valueType="num">
                                      <p:cBhvr>
                                        <p:cTn id="26" dur="15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100">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14000"/>
                            </p:stCondLst>
                            <p:childTnLst>
                              <p:par>
                                <p:cTn id="29" presetClass="entr" nodeType="afterEffect" presetSubtype="1" presetID="2" grpId="1" fill="hold">
                                  <p:stCondLst>
                                    <p:cond delay="2000"/>
                                  </p:stCondLst>
                                  <p:iterate type="el" backwards="0">
                                    <p:tmAbs val="0"/>
                                  </p:iterate>
                                  <p:childTnLst>
                                    <p:set>
                                      <p:cBhvr>
                                        <p:cTn id="30" fill="hold"/>
                                        <p:tgtEl>
                                          <p:spTgt spid="100">
                                            <p:txEl>
                                              <p:pRg st="4" end="4"/>
                                            </p:txEl>
                                          </p:spTgt>
                                        </p:tgtEl>
                                        <p:attrNameLst>
                                          <p:attrName>style.visibility</p:attrName>
                                        </p:attrNameLst>
                                      </p:cBhvr>
                                      <p:to>
                                        <p:strVal val="visible"/>
                                      </p:to>
                                    </p:set>
                                    <p:anim calcmode="lin" valueType="num">
                                      <p:cBhvr>
                                        <p:cTn id="31" dur="15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32" dur="1500" fill="hold"/>
                                        <p:tgtEl>
                                          <p:spTgt spid="100">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7500"/>
                            </p:stCondLst>
                            <p:childTnLst>
                              <p:par>
                                <p:cTn id="34" presetClass="entr" nodeType="afterEffect" presetSubtype="1" presetID="2" grpId="1" fill="hold">
                                  <p:stCondLst>
                                    <p:cond delay="2000"/>
                                  </p:stCondLst>
                                  <p:iterate type="el" backwards="0">
                                    <p:tmAbs val="0"/>
                                  </p:iterate>
                                  <p:childTnLst>
                                    <p:set>
                                      <p:cBhvr>
                                        <p:cTn id="35" fill="hold"/>
                                        <p:tgtEl>
                                          <p:spTgt spid="100">
                                            <p:txEl>
                                              <p:pRg st="5" end="5"/>
                                            </p:txEl>
                                          </p:spTgt>
                                        </p:tgtEl>
                                        <p:attrNameLst>
                                          <p:attrName>style.visibility</p:attrName>
                                        </p:attrNameLst>
                                      </p:cBhvr>
                                      <p:to>
                                        <p:strVal val="visible"/>
                                      </p:to>
                                    </p:set>
                                    <p:anim calcmode="lin" valueType="num">
                                      <p:cBhvr>
                                        <p:cTn id="36" dur="1500" fill="hold"/>
                                        <p:tgtEl>
                                          <p:spTgt spid="100">
                                            <p:txEl>
                                              <p:pRg st="5" end="5"/>
                                            </p:txEl>
                                          </p:spTgt>
                                        </p:tgtEl>
                                        <p:attrNameLst>
                                          <p:attrName>ppt_x</p:attrName>
                                        </p:attrNameLst>
                                      </p:cBhvr>
                                      <p:tavLst>
                                        <p:tav tm="0">
                                          <p:val>
                                            <p:strVal val="#ppt_x"/>
                                          </p:val>
                                        </p:tav>
                                        <p:tav tm="100000">
                                          <p:val>
                                            <p:strVal val="#ppt_x"/>
                                          </p:val>
                                        </p:tav>
                                      </p:tavLst>
                                    </p:anim>
                                    <p:anim calcmode="lin" valueType="num">
                                      <p:cBhvr>
                                        <p:cTn id="37" dur="1500" fill="hold"/>
                                        <p:tgtEl>
                                          <p:spTgt spid="10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0"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prstGeom prst="rect">
            <a:avLst/>
          </a:prstGeom>
        </p:spPr>
        <p:txBody>
          <a:bodyPr/>
          <a:lstStyle/>
          <a:p>
            <a:pPr/>
            <a:r>
              <a:t>Recognizing Jesus Christ’s Divinity</a:t>
            </a:r>
          </a:p>
        </p:txBody>
      </p:sp>
      <p:sp>
        <p:nvSpPr>
          <p:cNvPr id="104" name="Shape 104"/>
          <p:cNvSpPr/>
          <p:nvPr>
            <p:ph type="body" sz="quarter" idx="1"/>
          </p:nvPr>
        </p:nvSpPr>
        <p:spPr>
          <a:prstGeom prst="rect">
            <a:avLst/>
          </a:prstGeom>
        </p:spPr>
        <p:txBody>
          <a:bodyPr/>
          <a:lstStyle/>
          <a:p>
            <a:pPr/>
            <a:r>
              <a:t>The Divine Claim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