
<file path=[Content_Types].xml><?xml version="1.0" encoding="utf-8"?>
<Types xmlns="http://schemas.openxmlformats.org/package/2006/content-types">
  <Default Extension="xml" ContentType="application/vnd.openxmlformats-officedocument.presentationml.presentation.main+xml"/>
  <Default Extension="rels" ContentType="application/vnd.openxmlformats-package.relationships+xml"/>
  <Default Extension="bmp" ContentType="image/bmp"/>
  <Override PartName="/ppt/presProps.xml" ContentType="application/vnd.openxmlformats-officedocument.presentationml.presProps+xml"/>
  <Override PartName="/ppt/slideMasters/slideMaster.xml" ContentType="application/vnd.openxmlformats-officedocument.presentationml.slideMaster+xml"/>
  <Override PartName="/ppt/slideLayouts/slideLayout.xml" ContentType="application/vnd.openxmlformats-officedocument.presentationml.slideLayout+xml"/>
  <Override PartName="/ppt/slideMasters/theme/theme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a.xml" ContentType="application/vnd.openxmlformats-officedocument.presentationml.slideLayout+xml"/>
  <Override PartName="/ppt/slideLayouts/slideLayoutb.xml" ContentType="application/vnd.openxmlformats-officedocument.presentationml.slideLayout+xml"/>
  <Override PartName="/ppt/slideLayouts/slideLayoutc.xml" ContentType="application/vnd.openxmlformats-officedocument.presentationml.slideLayout+xml"/>
  <Override PartName="/ppt/slideLayouts/slideLayoutd.xml" ContentType="application/vnd.openxmlformats-officedocument.presentationml.slideLayout+xml"/>
  <Override PartName="/ppt/slideLayouts/slideLayoute.xml" ContentType="application/vnd.openxmlformats-officedocument.presentationml.slideLayout+xml"/>
  <Override PartName="/ppt/slideLayouts/slideLayoutf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s/slide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a.xml" ContentType="application/vnd.openxmlformats-officedocument.presentationml.slide+xml"/>
  <Override PartName="/ppt/slides/slideb.xml" ContentType="application/vnd.openxmlformats-officedocument.presentationml.slide+xml"/>
  <Override PartName="/ppt/slides/slidec.xml" ContentType="application/vnd.openxmlformats-officedocument.presentationml.slide+xml"/>
  <Override PartName="/ppt/slides/slided.xml" ContentType="application/vnd.openxmlformats-officedocument.presentationml.slide+xml"/>
  <Override PartName="/ppt/slides/slidee.xml" ContentType="application/vnd.openxmlformats-officedocument.presentationml.slide+xml"/>
  <Override PartName="/ppt/slides/slidef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1a.xml" ContentType="application/vnd.openxmlformats-officedocument.presentationml.slide+xml"/>
  <Override PartName="/ppt/slides/slide1b.xml" ContentType="application/vnd.openxmlformats-officedocument.presentationml.slide+xml"/>
  <Override PartName="/ppt/slides/slide1c.xml" ContentType="application/vnd.openxmlformats-officedocument.presentationml.slide+xml"/>
  <Override PartName="/ppt/slides/slide1d.xml" ContentType="application/vnd.openxmlformats-officedocument.presentationml.slide+xml"/>
  <Override PartName="/ppt/slides/slide1e.xml" ContentType="application/vnd.openxmlformats-officedocument.presentationml.slide+xml"/>
  <Override PartName="/ppt/slides/slide1f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2a.xml" ContentType="application/vnd.openxmlformats-officedocument.presentationml.slide+xml"/>
  <Override PartName="/ppt/slides/slide2b.xml" ContentType="application/vnd.openxmlformats-officedocument.presentationml.slide+xml"/>
  <Override PartName="/ppt/slides/slide2c.xml" ContentType="application/vnd.openxmlformats-officedocument.presentationml.slide+xml"/>
  <Override PartName="/ppt/slides/slide2d.xml" ContentType="application/vnd.openxmlformats-officedocument.presentationml.slide+xml"/>
  <Override PartName="/ppt/slides/slide2e.xml" ContentType="application/vnd.openxmlformats-officedocument.presentationml.slide+xml"/>
  <Override PartName="/ppt/slides/slide2f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3a.xml" ContentType="application/vnd.openxmlformats-officedocument.presentationml.slide+xml"/>
  <Override PartName="/ppt/slides/slide3b.xml" ContentType="application/vnd.openxmlformats-officedocument.presentationml.slide+xml"/>
  <Override PartName="/ppt/slides/slide3c.xml" ContentType="application/vnd.openxmlformats-officedocument.presentationml.slide+xml"/>
  <Override PartName="/ppt/slides/slide3d.xml" ContentType="application/vnd.openxmlformats-officedocument.presentationml.slide+xml"/>
  <Override PartName="/ppt/slides/slide3e.xml" ContentType="application/vnd.openxmlformats-officedocument.presentationml.slide+xml"/>
  <Override PartName="/ppt/slides/slide3f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</Types>
</file>

<file path=_rels/.rels>&#65279;<?xml version="1.0" encoding="utf-8"?><Relationships xmlns="http://schemas.openxmlformats.org/package/2006/relationships"><Relationship Type="http://schemas.openxmlformats.org/officeDocument/2006/relationships/officeDocument" Target="/ppt/presentation.xml" Id="R40f7a8560c9a4121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4" r:id="rId59"/>
    <p:sldId id="315" r:id="rId60"/>
    <p:sldId id="316" r:id="rId61"/>
    <p:sldId id="317" r:id="rId62"/>
    <p:sldId id="318" r:id="rId63"/>
    <p:sldId id="319" r:id="rId64"/>
    <p:sldId id="320" r:id="rId65"/>
    <p:sldId id="321" r:id="rId66"/>
  </p:sldIdLst>
  <p:sldSz cx="12192000" cy="6858000" type="screen16x9"/>
  <p:notesSz cx="12192000" cy="6858000"/>
  <p:defaultTextStyle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_rels/presentation.xml.rels>&#65279;<?xml version="1.0" encoding="utf-8"?><Relationships xmlns="http://schemas.openxmlformats.org/package/2006/relationships"><Relationship Type="http://schemas.openxmlformats.org/officeDocument/2006/relationships/presProps" Target="/ppt/presProps.xml" Id="Redd761f7634d40f5" /><Relationship Type="http://schemas.openxmlformats.org/officeDocument/2006/relationships/slideMaster" Target="/ppt/slideMasters/slideMaster.xml" Id="rId1" /><Relationship Type="http://schemas.openxmlformats.org/officeDocument/2006/relationships/slide" Target="/ppt/slides/slide.xml" Id="rId2" /><Relationship Type="http://schemas.openxmlformats.org/officeDocument/2006/relationships/slide" Target="/ppt/slides/slide2.xml" Id="rId3" /><Relationship Type="http://schemas.openxmlformats.org/officeDocument/2006/relationships/slide" Target="/ppt/slides/slide3.xml" Id="rId4" /><Relationship Type="http://schemas.openxmlformats.org/officeDocument/2006/relationships/slide" Target="/ppt/slides/slide4.xml" Id="rId5" /><Relationship Type="http://schemas.openxmlformats.org/officeDocument/2006/relationships/slide" Target="/ppt/slides/slide5.xml" Id="rId6" /><Relationship Type="http://schemas.openxmlformats.org/officeDocument/2006/relationships/slide" Target="/ppt/slides/slide6.xml" Id="rId7" /><Relationship Type="http://schemas.openxmlformats.org/officeDocument/2006/relationships/slide" Target="/ppt/slides/slide7.xml" Id="rId8" /><Relationship Type="http://schemas.openxmlformats.org/officeDocument/2006/relationships/slide" Target="/ppt/slides/slide8.xml" Id="rId9" /><Relationship Type="http://schemas.openxmlformats.org/officeDocument/2006/relationships/slide" Target="/ppt/slides/slide9.xml" Id="rId10" /><Relationship Type="http://schemas.openxmlformats.org/officeDocument/2006/relationships/slide" Target="/ppt/slides/slidea.xml" Id="rId11" /><Relationship Type="http://schemas.openxmlformats.org/officeDocument/2006/relationships/slide" Target="/ppt/slides/slideb.xml" Id="rId12" /><Relationship Type="http://schemas.openxmlformats.org/officeDocument/2006/relationships/slide" Target="/ppt/slides/slidec.xml" Id="rId13" /><Relationship Type="http://schemas.openxmlformats.org/officeDocument/2006/relationships/slide" Target="/ppt/slides/slided.xml" Id="rId14" /><Relationship Type="http://schemas.openxmlformats.org/officeDocument/2006/relationships/slide" Target="/ppt/slides/slidee.xml" Id="rId15" /><Relationship Type="http://schemas.openxmlformats.org/officeDocument/2006/relationships/slide" Target="/ppt/slides/slidef.xml" Id="rId16" /><Relationship Type="http://schemas.openxmlformats.org/officeDocument/2006/relationships/slide" Target="/ppt/slides/slide10.xml" Id="rId17" /><Relationship Type="http://schemas.openxmlformats.org/officeDocument/2006/relationships/slide" Target="/ppt/slides/slide11.xml" Id="rId18" /><Relationship Type="http://schemas.openxmlformats.org/officeDocument/2006/relationships/slide" Target="/ppt/slides/slide12.xml" Id="rId19" /><Relationship Type="http://schemas.openxmlformats.org/officeDocument/2006/relationships/slide" Target="/ppt/slides/slide13.xml" Id="rId20" /><Relationship Type="http://schemas.openxmlformats.org/officeDocument/2006/relationships/slide" Target="/ppt/slides/slide14.xml" Id="rId21" /><Relationship Type="http://schemas.openxmlformats.org/officeDocument/2006/relationships/slide" Target="/ppt/slides/slide15.xml" Id="rId22" /><Relationship Type="http://schemas.openxmlformats.org/officeDocument/2006/relationships/slide" Target="/ppt/slides/slide16.xml" Id="rId23" /><Relationship Type="http://schemas.openxmlformats.org/officeDocument/2006/relationships/slide" Target="/ppt/slides/slide17.xml" Id="rId24" /><Relationship Type="http://schemas.openxmlformats.org/officeDocument/2006/relationships/slide" Target="/ppt/slides/slide18.xml" Id="rId25" /><Relationship Type="http://schemas.openxmlformats.org/officeDocument/2006/relationships/slide" Target="/ppt/slides/slide19.xml" Id="rId26" /><Relationship Type="http://schemas.openxmlformats.org/officeDocument/2006/relationships/slide" Target="/ppt/slides/slide1a.xml" Id="rId27" /><Relationship Type="http://schemas.openxmlformats.org/officeDocument/2006/relationships/slide" Target="/ppt/slides/slide1b.xml" Id="rId28" /><Relationship Type="http://schemas.openxmlformats.org/officeDocument/2006/relationships/slide" Target="/ppt/slides/slide1c.xml" Id="rId29" /><Relationship Type="http://schemas.openxmlformats.org/officeDocument/2006/relationships/slide" Target="/ppt/slides/slide1d.xml" Id="rId30" /><Relationship Type="http://schemas.openxmlformats.org/officeDocument/2006/relationships/slide" Target="/ppt/slides/slide1e.xml" Id="rId31" /><Relationship Type="http://schemas.openxmlformats.org/officeDocument/2006/relationships/slide" Target="/ppt/slides/slide1f.xml" Id="rId32" /><Relationship Type="http://schemas.openxmlformats.org/officeDocument/2006/relationships/slide" Target="/ppt/slides/slide20.xml" Id="rId33" /><Relationship Type="http://schemas.openxmlformats.org/officeDocument/2006/relationships/slide" Target="/ppt/slides/slide21.xml" Id="rId34" /><Relationship Type="http://schemas.openxmlformats.org/officeDocument/2006/relationships/slide" Target="/ppt/slides/slide22.xml" Id="rId35" /><Relationship Type="http://schemas.openxmlformats.org/officeDocument/2006/relationships/slide" Target="/ppt/slides/slide23.xml" Id="rId36" /><Relationship Type="http://schemas.openxmlformats.org/officeDocument/2006/relationships/slide" Target="/ppt/slides/slide24.xml" Id="rId37" /><Relationship Type="http://schemas.openxmlformats.org/officeDocument/2006/relationships/slide" Target="/ppt/slides/slide25.xml" Id="rId38" /><Relationship Type="http://schemas.openxmlformats.org/officeDocument/2006/relationships/slide" Target="/ppt/slides/slide26.xml" Id="rId39" /><Relationship Type="http://schemas.openxmlformats.org/officeDocument/2006/relationships/slide" Target="/ppt/slides/slide27.xml" Id="rId40" /><Relationship Type="http://schemas.openxmlformats.org/officeDocument/2006/relationships/slide" Target="/ppt/slides/slide28.xml" Id="rId41" /><Relationship Type="http://schemas.openxmlformats.org/officeDocument/2006/relationships/slide" Target="/ppt/slides/slide29.xml" Id="rId42" /><Relationship Type="http://schemas.openxmlformats.org/officeDocument/2006/relationships/slide" Target="/ppt/slides/slide2a.xml" Id="rId43" /><Relationship Type="http://schemas.openxmlformats.org/officeDocument/2006/relationships/slide" Target="/ppt/slides/slide2b.xml" Id="rId44" /><Relationship Type="http://schemas.openxmlformats.org/officeDocument/2006/relationships/slide" Target="/ppt/slides/slide2c.xml" Id="rId45" /><Relationship Type="http://schemas.openxmlformats.org/officeDocument/2006/relationships/slide" Target="/ppt/slides/slide2d.xml" Id="rId46" /><Relationship Type="http://schemas.openxmlformats.org/officeDocument/2006/relationships/slide" Target="/ppt/slides/slide2e.xml" Id="rId47" /><Relationship Type="http://schemas.openxmlformats.org/officeDocument/2006/relationships/slide" Target="/ppt/slides/slide2f.xml" Id="rId48" /><Relationship Type="http://schemas.openxmlformats.org/officeDocument/2006/relationships/slide" Target="/ppt/slides/slide30.xml" Id="rId49" /><Relationship Type="http://schemas.openxmlformats.org/officeDocument/2006/relationships/slide" Target="/ppt/slides/slide31.xml" Id="rId50" /><Relationship Type="http://schemas.openxmlformats.org/officeDocument/2006/relationships/slide" Target="/ppt/slides/slide32.xml" Id="rId51" /><Relationship Type="http://schemas.openxmlformats.org/officeDocument/2006/relationships/slide" Target="/ppt/slides/slide33.xml" Id="rId52" /><Relationship Type="http://schemas.openxmlformats.org/officeDocument/2006/relationships/slide" Target="/ppt/slides/slide34.xml" Id="rId53" /><Relationship Type="http://schemas.openxmlformats.org/officeDocument/2006/relationships/slide" Target="/ppt/slides/slide35.xml" Id="rId54" /><Relationship Type="http://schemas.openxmlformats.org/officeDocument/2006/relationships/slide" Target="/ppt/slides/slide36.xml" Id="rId55" /><Relationship Type="http://schemas.openxmlformats.org/officeDocument/2006/relationships/slide" Target="/ppt/slides/slide37.xml" Id="rId56" /><Relationship Type="http://schemas.openxmlformats.org/officeDocument/2006/relationships/slide" Target="/ppt/slides/slide38.xml" Id="rId57" /><Relationship Type="http://schemas.openxmlformats.org/officeDocument/2006/relationships/slide" Target="/ppt/slides/slide39.xml" Id="rId58" /><Relationship Type="http://schemas.openxmlformats.org/officeDocument/2006/relationships/slide" Target="/ppt/slides/slide3a.xml" Id="rId59" /><Relationship Type="http://schemas.openxmlformats.org/officeDocument/2006/relationships/slide" Target="/ppt/slides/slide3b.xml" Id="rId60" /><Relationship Type="http://schemas.openxmlformats.org/officeDocument/2006/relationships/slide" Target="/ppt/slides/slide3c.xml" Id="rId61" /><Relationship Type="http://schemas.openxmlformats.org/officeDocument/2006/relationships/slide" Target="/ppt/slides/slide3d.xml" Id="rId62" /><Relationship Type="http://schemas.openxmlformats.org/officeDocument/2006/relationships/slide" Target="/ppt/slides/slide3e.xml" Id="rId63" /><Relationship Type="http://schemas.openxmlformats.org/officeDocument/2006/relationships/slide" Target="/ppt/slides/slide3f.xml" Id="rId64" /><Relationship Type="http://schemas.openxmlformats.org/officeDocument/2006/relationships/slide" Target="/ppt/slides/slide40.xml" Id="rId65" /><Relationship Type="http://schemas.openxmlformats.org/officeDocument/2006/relationships/slide" Target="/ppt/slides/slide41.xml" Id="rId66" /><Relationship Type="http://schemas.openxmlformats.org/officeDocument/2006/relationships/theme" Target="/ppt/slideMasters/theme/theme.xml" Id="R1a1b006912b7429a" /></Relationships>
</file>

<file path=ppt/slideLayouts/_rels/slideLayout.xml.rels>&#65279;<?xml version="1.0" encoding="utf-8"?><Relationships xmlns="http://schemas.openxmlformats.org/package/2006/relationships"><Relationship Type="http://schemas.openxmlformats.org/officeDocument/2006/relationships/slideMaster" Target="/ppt/slideMasters/slideMaster.xml" Id="rId1" /></Relationships>
</file>

<file path=ppt/slideLayouts/_rels/slideLayout10.xml.rels>&#65279;<?xml version="1.0" encoding="utf-8"?><Relationships xmlns="http://schemas.openxmlformats.org/package/2006/relationships"><Relationship Type="http://schemas.openxmlformats.org/officeDocument/2006/relationships/slideMaster" Target="/ppt/slideMasters/slideMaster.xml" Id="rId16" /><Relationship Type="http://schemas.openxmlformats.org/officeDocument/2006/relationships/image" Target="/ppt/media/imagef.bmp" Id="rId1" /></Relationships>
</file>

<file path=ppt/slideLayouts/_rels/slideLayout11.xml.rels>&#65279;<?xml version="1.0" encoding="utf-8"?><Relationships xmlns="http://schemas.openxmlformats.org/package/2006/relationships"><Relationship Type="http://schemas.openxmlformats.org/officeDocument/2006/relationships/slideMaster" Target="/ppt/slideMasters/slideMaster.xml" Id="rId17" /><Relationship Type="http://schemas.openxmlformats.org/officeDocument/2006/relationships/image" Target="/ppt/media/image10.bmp" Id="rId1" /></Relationships>
</file>

<file path=ppt/slideLayouts/_rels/slideLayout12.xml.rels>&#65279;<?xml version="1.0" encoding="utf-8"?><Relationships xmlns="http://schemas.openxmlformats.org/package/2006/relationships"><Relationship Type="http://schemas.openxmlformats.org/officeDocument/2006/relationships/slideMaster" Target="/ppt/slideMasters/slideMaster.xml" Id="rId18" /><Relationship Type="http://schemas.openxmlformats.org/officeDocument/2006/relationships/image" Target="/ppt/media/image11.bmp" Id="rId1" /></Relationships>
</file>

<file path=ppt/slideLayouts/_rels/slideLayout13.xml.rels>&#65279;<?xml version="1.0" encoding="utf-8"?><Relationships xmlns="http://schemas.openxmlformats.org/package/2006/relationships"><Relationship Type="http://schemas.openxmlformats.org/officeDocument/2006/relationships/slideMaster" Target="/ppt/slideMasters/slideMaster.xml" Id="rId19" /><Relationship Type="http://schemas.openxmlformats.org/officeDocument/2006/relationships/image" Target="/ppt/media/image12.bmp" Id="rId1" /></Relationships>
</file>

<file path=ppt/slideLayouts/_rels/slideLayout14.xml.rels>&#65279;<?xml version="1.0" encoding="utf-8"?><Relationships xmlns="http://schemas.openxmlformats.org/package/2006/relationships"><Relationship Type="http://schemas.openxmlformats.org/officeDocument/2006/relationships/slideMaster" Target="/ppt/slideMasters/slideMaster.xml" Id="rId20" /><Relationship Type="http://schemas.openxmlformats.org/officeDocument/2006/relationships/image" Target="/ppt/media/image13.bmp" Id="rId1" /></Relationships>
</file>

<file path=ppt/slideLayouts/_rels/slideLayout15.xml.rels>&#65279;<?xml version="1.0" encoding="utf-8"?><Relationships xmlns="http://schemas.openxmlformats.org/package/2006/relationships"><Relationship Type="http://schemas.openxmlformats.org/officeDocument/2006/relationships/slideMaster" Target="/ppt/slideMasters/slideMaster.xml" Id="rId21" /><Relationship Type="http://schemas.openxmlformats.org/officeDocument/2006/relationships/image" Target="/ppt/media/image14.bmp" Id="rId1" /></Relationships>
</file>

<file path=ppt/slideLayouts/_rels/slideLayout16.xml.rels>&#65279;<?xml version="1.0" encoding="utf-8"?><Relationships xmlns="http://schemas.openxmlformats.org/package/2006/relationships"><Relationship Type="http://schemas.openxmlformats.org/officeDocument/2006/relationships/slideMaster" Target="/ppt/slideMasters/slideMaster.xml" Id="rId22" /><Relationship Type="http://schemas.openxmlformats.org/officeDocument/2006/relationships/image" Target="/ppt/media/image15.bmp" Id="rId1" /></Relationships>
</file>

<file path=ppt/slideLayouts/_rels/slideLayout17.xml.rels>&#65279;<?xml version="1.0" encoding="utf-8"?><Relationships xmlns="http://schemas.openxmlformats.org/package/2006/relationships"><Relationship Type="http://schemas.openxmlformats.org/officeDocument/2006/relationships/slideMaster" Target="/ppt/slideMasters/slideMaster.xml" Id="rId23" /><Relationship Type="http://schemas.openxmlformats.org/officeDocument/2006/relationships/image" Target="/ppt/media/image16.bmp" Id="rId1" /></Relationships>
</file>

<file path=ppt/slideLayouts/_rels/slideLayout18.xml.rels>&#65279;<?xml version="1.0" encoding="utf-8"?><Relationships xmlns="http://schemas.openxmlformats.org/package/2006/relationships"><Relationship Type="http://schemas.openxmlformats.org/officeDocument/2006/relationships/slideMaster" Target="/ppt/slideMasters/slideMaster.xml" Id="rId24" /><Relationship Type="http://schemas.openxmlformats.org/officeDocument/2006/relationships/image" Target="/ppt/media/image17.bmp" Id="rId1" /></Relationships>
</file>

<file path=ppt/slideLayouts/_rels/slideLayout19.xml.rels>&#65279;<?xml version="1.0" encoding="utf-8"?><Relationships xmlns="http://schemas.openxmlformats.org/package/2006/relationships"><Relationship Type="http://schemas.openxmlformats.org/officeDocument/2006/relationships/slideMaster" Target="/ppt/slideMasters/slideMaster.xml" Id="rId25" /><Relationship Type="http://schemas.openxmlformats.org/officeDocument/2006/relationships/image" Target="/ppt/media/image18.bmp" Id="rId1" /></Relationships>
</file>

<file path=ppt/slideLayouts/_rels/slideLayout2.xml.rels>&#65279;<?xml version="1.0" encoding="utf-8"?><Relationships xmlns="http://schemas.openxmlformats.org/package/2006/relationships"><Relationship Type="http://schemas.openxmlformats.org/officeDocument/2006/relationships/slideMaster" Target="/ppt/slideMasters/slideMaster.xml" Id="rId2" /><Relationship Type="http://schemas.openxmlformats.org/officeDocument/2006/relationships/image" Target="/ppt/media/image.bmp" Id="rId1" /></Relationships>
</file>

<file path=ppt/slideLayouts/_rels/slideLayout3.xml.rels>&#65279;<?xml version="1.0" encoding="utf-8"?><Relationships xmlns="http://schemas.openxmlformats.org/package/2006/relationships"><Relationship Type="http://schemas.openxmlformats.org/officeDocument/2006/relationships/slideMaster" Target="/ppt/slideMasters/slideMaster.xml" Id="rId3" /><Relationship Type="http://schemas.openxmlformats.org/officeDocument/2006/relationships/image" Target="/ppt/media/image2.bmp" Id="rId1" /></Relationships>
</file>

<file path=ppt/slideLayouts/_rels/slideLayout4.xml.rels>&#65279;<?xml version="1.0" encoding="utf-8"?><Relationships xmlns="http://schemas.openxmlformats.org/package/2006/relationships"><Relationship Type="http://schemas.openxmlformats.org/officeDocument/2006/relationships/slideMaster" Target="/ppt/slideMasters/slideMaster.xml" Id="rId4" /><Relationship Type="http://schemas.openxmlformats.org/officeDocument/2006/relationships/image" Target="/ppt/media/image3.bmp" Id="rId1" /></Relationships>
</file>

<file path=ppt/slideLayouts/_rels/slideLayout5.xml.rels>&#65279;<?xml version="1.0" encoding="utf-8"?><Relationships xmlns="http://schemas.openxmlformats.org/package/2006/relationships"><Relationship Type="http://schemas.openxmlformats.org/officeDocument/2006/relationships/slideMaster" Target="/ppt/slideMasters/slideMaster.xml" Id="rId5" /><Relationship Type="http://schemas.openxmlformats.org/officeDocument/2006/relationships/image" Target="/ppt/media/image4.bmp" Id="rId1" /></Relationships>
</file>

<file path=ppt/slideLayouts/_rels/slideLayout6.xml.rels>&#65279;<?xml version="1.0" encoding="utf-8"?><Relationships xmlns="http://schemas.openxmlformats.org/package/2006/relationships"><Relationship Type="http://schemas.openxmlformats.org/officeDocument/2006/relationships/slideMaster" Target="/ppt/slideMasters/slideMaster.xml" Id="rId6" /><Relationship Type="http://schemas.openxmlformats.org/officeDocument/2006/relationships/image" Target="/ppt/media/image5.bmp" Id="rId1" /></Relationships>
</file>

<file path=ppt/slideLayouts/_rels/slideLayout7.xml.rels>&#65279;<?xml version="1.0" encoding="utf-8"?><Relationships xmlns="http://schemas.openxmlformats.org/package/2006/relationships"><Relationship Type="http://schemas.openxmlformats.org/officeDocument/2006/relationships/slideMaster" Target="/ppt/slideMasters/slideMaster.xml" Id="rId7" /><Relationship Type="http://schemas.openxmlformats.org/officeDocument/2006/relationships/image" Target="/ppt/media/image6.bmp" Id="rId1" /></Relationships>
</file>

<file path=ppt/slideLayouts/_rels/slideLayout8.xml.rels>&#65279;<?xml version="1.0" encoding="utf-8"?><Relationships xmlns="http://schemas.openxmlformats.org/package/2006/relationships"><Relationship Type="http://schemas.openxmlformats.org/officeDocument/2006/relationships/slideMaster" Target="/ppt/slideMasters/slideMaster.xml" Id="rId8" /><Relationship Type="http://schemas.openxmlformats.org/officeDocument/2006/relationships/image" Target="/ppt/media/image7.bmp" Id="rId1" /></Relationships>
</file>

<file path=ppt/slideLayouts/_rels/slideLayout9.xml.rels>&#65279;<?xml version="1.0" encoding="utf-8"?><Relationships xmlns="http://schemas.openxmlformats.org/package/2006/relationships"><Relationship Type="http://schemas.openxmlformats.org/officeDocument/2006/relationships/slideMaster" Target="/ppt/slideMasters/slideMaster.xml" Id="rId9" /><Relationship Type="http://schemas.openxmlformats.org/officeDocument/2006/relationships/image" Target="/ppt/media/image8.bmp" Id="rId1" /></Relationships>
</file>

<file path=ppt/slideLayouts/_rels/slideLayouta.xml.rels>&#65279;<?xml version="1.0" encoding="utf-8"?><Relationships xmlns="http://schemas.openxmlformats.org/package/2006/relationships"><Relationship Type="http://schemas.openxmlformats.org/officeDocument/2006/relationships/slideMaster" Target="/ppt/slideMasters/slideMaster.xml" Id="rId10" /><Relationship Type="http://schemas.openxmlformats.org/officeDocument/2006/relationships/image" Target="/ppt/media/image9.bmp" Id="rId1" /></Relationships>
</file>

<file path=ppt/slideLayouts/_rels/slideLayoutb.xml.rels>&#65279;<?xml version="1.0" encoding="utf-8"?><Relationships xmlns="http://schemas.openxmlformats.org/package/2006/relationships"><Relationship Type="http://schemas.openxmlformats.org/officeDocument/2006/relationships/slideMaster" Target="/ppt/slideMasters/slideMaster.xml" Id="rId11" /><Relationship Type="http://schemas.openxmlformats.org/officeDocument/2006/relationships/image" Target="/ppt/media/imagea.bmp" Id="rId1" /></Relationships>
</file>

<file path=ppt/slideLayouts/_rels/slideLayoutc.xml.rels>&#65279;<?xml version="1.0" encoding="utf-8"?><Relationships xmlns="http://schemas.openxmlformats.org/package/2006/relationships"><Relationship Type="http://schemas.openxmlformats.org/officeDocument/2006/relationships/slideMaster" Target="/ppt/slideMasters/slideMaster.xml" Id="rId12" /><Relationship Type="http://schemas.openxmlformats.org/officeDocument/2006/relationships/image" Target="/ppt/media/imageb.bmp" Id="rId1" /></Relationships>
</file>

<file path=ppt/slideLayouts/_rels/slideLayoutd.xml.rels>&#65279;<?xml version="1.0" encoding="utf-8"?><Relationships xmlns="http://schemas.openxmlformats.org/package/2006/relationships"><Relationship Type="http://schemas.openxmlformats.org/officeDocument/2006/relationships/slideMaster" Target="/ppt/slideMasters/slideMaster.xml" Id="rId13" /><Relationship Type="http://schemas.openxmlformats.org/officeDocument/2006/relationships/image" Target="/ppt/media/imagec.bmp" Id="rId1" /></Relationships>
</file>

<file path=ppt/slideLayouts/_rels/slideLayoute.xml.rels>&#65279;<?xml version="1.0" encoding="utf-8"?><Relationships xmlns="http://schemas.openxmlformats.org/package/2006/relationships"><Relationship Type="http://schemas.openxmlformats.org/officeDocument/2006/relationships/slideMaster" Target="/ppt/slideMasters/slideMaster.xml" Id="rId14" /><Relationship Type="http://schemas.openxmlformats.org/officeDocument/2006/relationships/image" Target="/ppt/media/imaged.bmp" Id="rId1" /></Relationships>
</file>

<file path=ppt/slideLayouts/_rels/slideLayoutf.xml.rels>&#65279;<?xml version="1.0" encoding="utf-8"?><Relationships xmlns="http://schemas.openxmlformats.org/package/2006/relationships"><Relationship Type="http://schemas.openxmlformats.org/officeDocument/2006/relationships/slideMaster" Target="/ppt/slideMasters/slideMaster.xml" Id="rId15" /><Relationship Type="http://schemas.openxmlformats.org/officeDocument/2006/relationships/image" Target="/ppt/media/imagee.bmp" Id="rId1" /></Relationships>
</file>

<file path=ppt/slideLayouts/slideLayout.xml><?xml version="1.0" encoding="utf-8"?>
<p:sldLayout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"/>
          <p:cNvSpPr>
            <a:spLocks xmlns:a="http://schemas.openxmlformats.org/drawingml/2006/main" noGrp="1"/>
          </p:cNvSpPr>
          <p:nvPr/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endParaRPr/>
          </a:p>
        </p:txBody>
      </p:sp>
    </p:spTree>
  </p:cSld>
  <p:clrMapOvr>
    <a:masterClrMapping xmlns:a="http://schemas.openxmlformats.org/drawingml/2006/main"/>
  </p:clrMapOvr>
</p:sldLayout>
</file>

<file path=ppt/slideLayouts/slideLayout10.xml><?xml version="1.0" encoding="utf-8"?>
<p:sldLayout xmlns:p="http://schemas.openxmlformats.org/presentationml/2006/main" preserve="1">
  <p:cSld>
    <p:bg>
      <p:bgPr>
        <a:blipFill xmlns:a="http://schemas.openxmlformats.org/drawingml/2006/main" dpi="0">
          <a:blip xmlns:r="http://schemas.openxmlformats.org/officeDocument/2006/relationships" r:embed="rId1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New Shape"/>
          <p:cNvSpPr/>
          <p:nvPr>
            <p:ph type="body" idx="0"/>
          </p:nvPr>
        </p:nvSpPr>
        <p:spPr>
          <a:xfrm xmlns:a="http://schemas.openxmlformats.org/drawingml/2006/main">
            <a:off x="698500" y="476250"/>
            <a:ext cx="10795000" cy="59055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ctr">
            <a:normAutofit/>
          </a:bodyPr>
          <a:lstStyle xmlns:a="http://schemas.openxmlformats.org/drawingml/2006/main">
            <a:lvl1pPr algn="l">
              <a:defRPr sz="3920">
                <a:solidFill>
                  <a:srgbClr val="FFFFFF"/>
                </a:solidFill>
              </a:defRPr>
            </a:lvl1pPr>
          </a:lstStyle>
          <a:p xmlns:a="http://schemas.openxmlformats.org/drawingml/2006/main">
            <a:pPr algn="l"/>
            <a:r>
              <a:t/>
            </a:r>
            <a:r>
              <a:rPr sz="3920" b="0">
                <a:solidFill>
                  <a:srgbClr val="FFFFFF"/>
                </a:solidFill>
              </a:rPr>
              <a:t/>
            </a:r>
          </a:p>
        </p:txBody>
      </p:sp>
    </p:spTree>
  </p:cSld>
  <p:clrMapOvr>
    <a:masterClrMapping xmlns:a="http://schemas.openxmlformats.org/drawingml/2006/main"/>
  </p:clrMapOvr>
</p:sldLayout>
</file>

<file path=ppt/slideLayouts/slideLayout11.xml><?xml version="1.0" encoding="utf-8"?>
<p:sldLayout xmlns:p="http://schemas.openxmlformats.org/presentationml/2006/main" preserve="1">
  <p:cSld>
    <p:bg>
      <p:bgPr>
        <a:blipFill xmlns:a="http://schemas.openxmlformats.org/drawingml/2006/main" dpi="0">
          <a:blip xmlns:r="http://schemas.openxmlformats.org/officeDocument/2006/relationships" r:embed="rId1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New Shape"/>
          <p:cNvSpPr/>
          <p:nvPr>
            <p:ph type="body" idx="0"/>
          </p:nvPr>
        </p:nvSpPr>
        <p:spPr>
          <a:xfrm xmlns:a="http://schemas.openxmlformats.org/drawingml/2006/main">
            <a:off x="666750" y="2190750"/>
            <a:ext cx="10858500" cy="16192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b">
            <a:normAutofit/>
          </a:bodyPr>
          <a:lstStyle xmlns:a="http://schemas.openxmlformats.org/drawingml/2006/main">
            <a:lvl1pPr algn="ctr">
              <a:defRPr sz="7420">
                <a:solidFill>
                  <a:srgbClr val="44382A"/>
                </a:solidFill>
              </a:defRPr>
            </a:lvl1pPr>
          </a:lstStyle>
          <a:p xmlns:a="http://schemas.openxmlformats.org/drawingml/2006/main">
            <a:pPr algn="ctr"/>
            <a:r>
              <a:t/>
            </a:r>
            <a:r>
              <a:rPr sz="7420" b="0">
                <a:solidFill>
                  <a:srgbClr val="44382A"/>
                </a:solidFill>
              </a:rPr>
              <a:t/>
            </a:r>
          </a:p>
        </p:txBody>
      </p:sp>
      <p:sp>
        <p:nvSpPr>
          <p:cNvPr id="2" name="New Shape"/>
          <p:cNvSpPr/>
          <p:nvPr>
            <p:ph type="body" idx="1"/>
          </p:nvPr>
        </p:nvSpPr>
        <p:spPr>
          <a:xfrm xmlns:a="http://schemas.openxmlformats.org/drawingml/2006/main">
            <a:off x="1301750" y="3810000"/>
            <a:ext cx="9588500" cy="8255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t">
            <a:normAutofit/>
          </a:bodyPr>
          <a:lstStyle xmlns:a="http://schemas.openxmlformats.org/drawingml/2006/main">
            <a:lvl1pPr algn="ctr">
              <a:defRPr sz="4386">
                <a:solidFill>
                  <a:srgbClr val="FFFFFF"/>
                </a:solidFill>
              </a:defRPr>
            </a:lvl1pPr>
          </a:lstStyle>
          <a:p xmlns:a="http://schemas.openxmlformats.org/drawingml/2006/main">
            <a:pPr algn="ctr"/>
            <a:r>
              <a:t/>
            </a:r>
            <a:r>
              <a:rPr sz="4386" b="0">
                <a:solidFill>
                  <a:srgbClr val="FFFFFF"/>
                </a:solidFill>
              </a:rPr>
              <a:t/>
            </a:r>
          </a:p>
        </p:txBody>
      </p:sp>
    </p:spTree>
  </p:cSld>
  <p:clrMapOvr>
    <a:masterClrMapping xmlns:a="http://schemas.openxmlformats.org/drawingml/2006/main"/>
  </p:clrMapOvr>
</p:sldLayout>
</file>

<file path=ppt/slideLayouts/slideLayout12.xml><?xml version="1.0" encoding="utf-8"?>
<p:sldLayout xmlns:p="http://schemas.openxmlformats.org/presentationml/2006/main" preserve="1">
  <p:cSld>
    <p:bg>
      <p:bgPr>
        <a:blipFill xmlns:a="http://schemas.openxmlformats.org/drawingml/2006/main" dpi="0">
          <a:blip xmlns:r="http://schemas.openxmlformats.org/officeDocument/2006/relationships" r:embed="rId1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New Shape"/>
          <p:cNvSpPr/>
          <p:nvPr>
            <p:ph type="body" idx="0"/>
          </p:nvPr>
        </p:nvSpPr>
        <p:spPr>
          <a:xfrm xmlns:a="http://schemas.openxmlformats.org/drawingml/2006/main">
            <a:off x="984250" y="1650999"/>
            <a:ext cx="10223500" cy="46990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ctr">
            <a:normAutofit/>
          </a:bodyPr>
          <a:lstStyle xmlns:a="http://schemas.openxmlformats.org/drawingml/2006/main">
            <a:lvl1pPr algn="l">
              <a:defRPr sz="5786">
                <a:solidFill>
                  <a:srgbClr val="FFFFFF"/>
                </a:solidFill>
              </a:defRPr>
            </a:lvl1pPr>
          </a:lstStyle>
          <a:p xmlns:a="http://schemas.openxmlformats.org/drawingml/2006/main">
            <a:pPr algn="l"/>
            <a:r>
              <a:t/>
            </a:r>
            <a:r>
              <a:rPr sz="5786" b="0">
                <a:solidFill>
                  <a:srgbClr val="FFFFFF"/>
                </a:solidFill>
              </a:rPr>
              <a:t/>
            </a:r>
          </a:p>
        </p:txBody>
      </p:sp>
      <p:sp>
        <p:nvSpPr>
          <p:cNvPr id="2" name="New Shape"/>
          <p:cNvSpPr/>
          <p:nvPr>
            <p:ph type="body" idx="1"/>
          </p:nvPr>
        </p:nvSpPr>
        <p:spPr>
          <a:xfrm xmlns:a="http://schemas.openxmlformats.org/drawingml/2006/main">
            <a:off x="1003300" y="507999"/>
            <a:ext cx="9029700" cy="6350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ctr">
            <a:normAutofit/>
          </a:bodyPr>
          <a:lstStyle xmlns:a="http://schemas.openxmlformats.org/drawingml/2006/main">
            <a:lvl1pPr algn="l">
              <a:defRPr sz="5226">
                <a:solidFill>
                  <a:srgbClr val="FFFFFF"/>
                </a:solidFill>
              </a:defRPr>
            </a:lvl1pPr>
          </a:lstStyle>
          <a:p xmlns:a="http://schemas.openxmlformats.org/drawingml/2006/main">
            <a:pPr algn="l"/>
            <a:r>
              <a:t/>
            </a:r>
            <a:r>
              <a:rPr sz="5226" b="0">
                <a:solidFill>
                  <a:srgbClr val="FFFFFF"/>
                </a:solidFill>
              </a:rPr>
              <a:t/>
            </a:r>
          </a:p>
        </p:txBody>
      </p:sp>
    </p:spTree>
  </p:cSld>
  <p:clrMapOvr>
    <a:masterClrMapping xmlns:a="http://schemas.openxmlformats.org/drawingml/2006/main"/>
  </p:clrMapOvr>
</p:sldLayout>
</file>

<file path=ppt/slideLayouts/slideLayout13.xml><?xml version="1.0" encoding="utf-8"?>
<p:sldLayout xmlns:p="http://schemas.openxmlformats.org/presentationml/2006/main" preserve="1">
  <p:cSld>
    <p:bg>
      <p:bgPr>
        <a:blipFill xmlns:a="http://schemas.openxmlformats.org/drawingml/2006/main" dpi="0">
          <a:blip xmlns:r="http://schemas.openxmlformats.org/officeDocument/2006/relationships" r:embed="rId1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New Shape"/>
          <p:cNvSpPr/>
          <p:nvPr>
            <p:ph type="body" idx="0"/>
          </p:nvPr>
        </p:nvSpPr>
        <p:spPr>
          <a:xfrm xmlns:a="http://schemas.openxmlformats.org/drawingml/2006/main">
            <a:off x="698500" y="476250"/>
            <a:ext cx="10795000" cy="59055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ctr">
            <a:normAutofit/>
          </a:bodyPr>
          <a:lstStyle xmlns:a="http://schemas.openxmlformats.org/drawingml/2006/main">
            <a:lvl1pPr algn="l">
              <a:defRPr sz="3920">
                <a:solidFill>
                  <a:srgbClr val="FFFFFF"/>
                </a:solidFill>
              </a:defRPr>
            </a:lvl1pPr>
          </a:lstStyle>
          <a:p xmlns:a="http://schemas.openxmlformats.org/drawingml/2006/main">
            <a:pPr algn="l"/>
            <a:r>
              <a:t/>
            </a:r>
            <a:r>
              <a:rPr sz="3920" b="0">
                <a:solidFill>
                  <a:srgbClr val="FFFFFF"/>
                </a:solidFill>
              </a:rPr>
              <a:t/>
            </a:r>
          </a:p>
        </p:txBody>
      </p:sp>
    </p:spTree>
  </p:cSld>
  <p:clrMapOvr>
    <a:masterClrMapping xmlns:a="http://schemas.openxmlformats.org/drawingml/2006/main"/>
  </p:clrMapOvr>
</p:sldLayout>
</file>

<file path=ppt/slideLayouts/slideLayout14.xml><?xml version="1.0" encoding="utf-8"?>
<p:sldLayout xmlns:p="http://schemas.openxmlformats.org/presentationml/2006/main" preserve="1">
  <p:cSld>
    <p:bg>
      <p:bgPr>
        <a:blipFill xmlns:a="http://schemas.openxmlformats.org/drawingml/2006/main" dpi="0">
          <a:blip xmlns:r="http://schemas.openxmlformats.org/officeDocument/2006/relationships" r:embed="rId1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New Shape"/>
          <p:cNvSpPr/>
          <p:nvPr>
            <p:ph type="body" idx="0"/>
          </p:nvPr>
        </p:nvSpPr>
        <p:spPr>
          <a:xfrm xmlns:a="http://schemas.openxmlformats.org/drawingml/2006/main">
            <a:off x="666750" y="2190750"/>
            <a:ext cx="10858500" cy="16192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b">
            <a:normAutofit/>
          </a:bodyPr>
          <a:lstStyle xmlns:a="http://schemas.openxmlformats.org/drawingml/2006/main">
            <a:lvl1pPr algn="ctr">
              <a:defRPr sz="7420">
                <a:solidFill>
                  <a:srgbClr val="44382A"/>
                </a:solidFill>
              </a:defRPr>
            </a:lvl1pPr>
          </a:lstStyle>
          <a:p xmlns:a="http://schemas.openxmlformats.org/drawingml/2006/main">
            <a:pPr algn="ctr"/>
            <a:r>
              <a:t/>
            </a:r>
            <a:r>
              <a:rPr sz="7420" b="0">
                <a:solidFill>
                  <a:srgbClr val="44382A"/>
                </a:solidFill>
              </a:rPr>
              <a:t/>
            </a:r>
          </a:p>
        </p:txBody>
      </p:sp>
      <p:sp>
        <p:nvSpPr>
          <p:cNvPr id="2" name="New Shape"/>
          <p:cNvSpPr/>
          <p:nvPr>
            <p:ph type="body" idx="1"/>
          </p:nvPr>
        </p:nvSpPr>
        <p:spPr>
          <a:xfrm xmlns:a="http://schemas.openxmlformats.org/drawingml/2006/main">
            <a:off x="1301750" y="3810000"/>
            <a:ext cx="9588500" cy="8255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t">
            <a:normAutofit/>
          </a:bodyPr>
          <a:lstStyle xmlns:a="http://schemas.openxmlformats.org/drawingml/2006/main">
            <a:lvl1pPr algn="ctr">
              <a:defRPr sz="4386">
                <a:solidFill>
                  <a:srgbClr val="FFFFFF"/>
                </a:solidFill>
              </a:defRPr>
            </a:lvl1pPr>
          </a:lstStyle>
          <a:p xmlns:a="http://schemas.openxmlformats.org/drawingml/2006/main">
            <a:pPr algn="ctr"/>
            <a:r>
              <a:t/>
            </a:r>
            <a:r>
              <a:rPr sz="4386" b="0">
                <a:solidFill>
                  <a:srgbClr val="FFFFFF"/>
                </a:solidFill>
              </a:rPr>
              <a:t/>
            </a:r>
          </a:p>
        </p:txBody>
      </p:sp>
    </p:spTree>
  </p:cSld>
  <p:clrMapOvr>
    <a:masterClrMapping xmlns:a="http://schemas.openxmlformats.org/drawingml/2006/main"/>
  </p:clrMapOvr>
</p:sldLayout>
</file>

<file path=ppt/slideLayouts/slideLayout15.xml><?xml version="1.0" encoding="utf-8"?>
<p:sldLayout xmlns:p="http://schemas.openxmlformats.org/presentationml/2006/main" preserve="1">
  <p:cSld>
    <p:bg>
      <p:bgPr>
        <a:blipFill xmlns:a="http://schemas.openxmlformats.org/drawingml/2006/main" dpi="0">
          <a:blip xmlns:r="http://schemas.openxmlformats.org/officeDocument/2006/relationships" r:embed="rId1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New Shape"/>
          <p:cNvSpPr/>
          <p:nvPr>
            <p:ph type="body" idx="0"/>
          </p:nvPr>
        </p:nvSpPr>
        <p:spPr>
          <a:xfrm xmlns:a="http://schemas.openxmlformats.org/drawingml/2006/main">
            <a:off x="984250" y="1650999"/>
            <a:ext cx="10223500" cy="46990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ctr">
            <a:normAutofit/>
          </a:bodyPr>
          <a:lstStyle xmlns:a="http://schemas.openxmlformats.org/drawingml/2006/main">
            <a:lvl1pPr algn="l">
              <a:defRPr sz="5786">
                <a:solidFill>
                  <a:srgbClr val="FFFFFF"/>
                </a:solidFill>
              </a:defRPr>
            </a:lvl1pPr>
          </a:lstStyle>
          <a:p xmlns:a="http://schemas.openxmlformats.org/drawingml/2006/main">
            <a:pPr algn="l"/>
            <a:r>
              <a:t/>
            </a:r>
            <a:r>
              <a:rPr sz="5786" b="0">
                <a:solidFill>
                  <a:srgbClr val="FFFFFF"/>
                </a:solidFill>
              </a:rPr>
              <a:t/>
            </a:r>
          </a:p>
        </p:txBody>
      </p:sp>
      <p:sp>
        <p:nvSpPr>
          <p:cNvPr id="2" name="New Shape"/>
          <p:cNvSpPr/>
          <p:nvPr>
            <p:ph type="body" idx="1"/>
          </p:nvPr>
        </p:nvSpPr>
        <p:spPr>
          <a:xfrm xmlns:a="http://schemas.openxmlformats.org/drawingml/2006/main">
            <a:off x="1003300" y="507999"/>
            <a:ext cx="9029700" cy="6350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ctr">
            <a:normAutofit/>
          </a:bodyPr>
          <a:lstStyle xmlns:a="http://schemas.openxmlformats.org/drawingml/2006/main">
            <a:lvl1pPr algn="l">
              <a:defRPr sz="5226">
                <a:solidFill>
                  <a:srgbClr val="FFFFFF"/>
                </a:solidFill>
              </a:defRPr>
            </a:lvl1pPr>
          </a:lstStyle>
          <a:p xmlns:a="http://schemas.openxmlformats.org/drawingml/2006/main">
            <a:pPr algn="l"/>
            <a:r>
              <a:t/>
            </a:r>
            <a:r>
              <a:rPr sz="5226" b="0">
                <a:solidFill>
                  <a:srgbClr val="FFFFFF"/>
                </a:solidFill>
              </a:rPr>
              <a:t/>
            </a:r>
          </a:p>
        </p:txBody>
      </p:sp>
    </p:spTree>
  </p:cSld>
  <p:clrMapOvr>
    <a:masterClrMapping xmlns:a="http://schemas.openxmlformats.org/drawingml/2006/main"/>
  </p:clrMapOvr>
</p:sldLayout>
</file>

<file path=ppt/slideLayouts/slideLayout16.xml><?xml version="1.0" encoding="utf-8"?>
<p:sldLayout xmlns:p="http://schemas.openxmlformats.org/presentationml/2006/main" preserve="1">
  <p:cSld>
    <p:bg>
      <p:bgPr>
        <a:blipFill xmlns:a="http://schemas.openxmlformats.org/drawingml/2006/main" dpi="0">
          <a:blip xmlns:r="http://schemas.openxmlformats.org/officeDocument/2006/relationships" r:embed="rId1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New Shape"/>
          <p:cNvSpPr/>
          <p:nvPr>
            <p:ph type="body" idx="0"/>
          </p:nvPr>
        </p:nvSpPr>
        <p:spPr>
          <a:xfrm xmlns:a="http://schemas.openxmlformats.org/drawingml/2006/main">
            <a:off x="698500" y="476250"/>
            <a:ext cx="10795000" cy="59055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ctr">
            <a:normAutofit/>
          </a:bodyPr>
          <a:lstStyle xmlns:a="http://schemas.openxmlformats.org/drawingml/2006/main">
            <a:lvl1pPr algn="l">
              <a:defRPr sz="3920">
                <a:solidFill>
                  <a:srgbClr val="FFFFFF"/>
                </a:solidFill>
              </a:defRPr>
            </a:lvl1pPr>
          </a:lstStyle>
          <a:p xmlns:a="http://schemas.openxmlformats.org/drawingml/2006/main">
            <a:pPr algn="l"/>
            <a:r>
              <a:t/>
            </a:r>
            <a:r>
              <a:rPr sz="3920" b="0">
                <a:solidFill>
                  <a:srgbClr val="FFFFFF"/>
                </a:solidFill>
              </a:rPr>
              <a:t/>
            </a:r>
          </a:p>
        </p:txBody>
      </p:sp>
    </p:spTree>
  </p:cSld>
  <p:clrMapOvr>
    <a:masterClrMapping xmlns:a="http://schemas.openxmlformats.org/drawingml/2006/main"/>
  </p:clrMapOvr>
</p:sldLayout>
</file>

<file path=ppt/slideLayouts/slideLayout17.xml><?xml version="1.0" encoding="utf-8"?>
<p:sldLayout xmlns:p="http://schemas.openxmlformats.org/presentationml/2006/main" preserve="1">
  <p:cSld>
    <p:bg>
      <p:bgPr>
        <a:blipFill xmlns:a="http://schemas.openxmlformats.org/drawingml/2006/main" dpi="0">
          <a:blip xmlns:r="http://schemas.openxmlformats.org/officeDocument/2006/relationships" r:embed="rId1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New Shape"/>
          <p:cNvSpPr/>
          <p:nvPr>
            <p:ph type="body" idx="0"/>
          </p:nvPr>
        </p:nvSpPr>
        <p:spPr>
          <a:xfrm xmlns:a="http://schemas.openxmlformats.org/drawingml/2006/main">
            <a:off x="666750" y="2190750"/>
            <a:ext cx="10858500" cy="16192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b">
            <a:normAutofit/>
          </a:bodyPr>
          <a:lstStyle xmlns:a="http://schemas.openxmlformats.org/drawingml/2006/main">
            <a:lvl1pPr algn="ctr">
              <a:defRPr sz="7420">
                <a:solidFill>
                  <a:srgbClr val="44382A"/>
                </a:solidFill>
              </a:defRPr>
            </a:lvl1pPr>
          </a:lstStyle>
          <a:p xmlns:a="http://schemas.openxmlformats.org/drawingml/2006/main">
            <a:pPr algn="ctr"/>
            <a:r>
              <a:t/>
            </a:r>
            <a:r>
              <a:rPr sz="7420" b="0">
                <a:solidFill>
                  <a:srgbClr val="44382A"/>
                </a:solidFill>
              </a:rPr>
              <a:t/>
            </a:r>
          </a:p>
        </p:txBody>
      </p:sp>
      <p:sp>
        <p:nvSpPr>
          <p:cNvPr id="2" name="New Shape"/>
          <p:cNvSpPr/>
          <p:nvPr>
            <p:ph type="body" idx="1"/>
          </p:nvPr>
        </p:nvSpPr>
        <p:spPr>
          <a:xfrm xmlns:a="http://schemas.openxmlformats.org/drawingml/2006/main">
            <a:off x="1301750" y="3810000"/>
            <a:ext cx="9588500" cy="8255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t">
            <a:normAutofit/>
          </a:bodyPr>
          <a:lstStyle xmlns:a="http://schemas.openxmlformats.org/drawingml/2006/main">
            <a:lvl1pPr algn="ctr">
              <a:defRPr sz="4386">
                <a:solidFill>
                  <a:srgbClr val="FFFFFF"/>
                </a:solidFill>
              </a:defRPr>
            </a:lvl1pPr>
          </a:lstStyle>
          <a:p xmlns:a="http://schemas.openxmlformats.org/drawingml/2006/main">
            <a:pPr algn="ctr"/>
            <a:r>
              <a:t/>
            </a:r>
            <a:r>
              <a:rPr sz="4386" b="0">
                <a:solidFill>
                  <a:srgbClr val="FFFFFF"/>
                </a:solidFill>
              </a:rPr>
              <a:t/>
            </a:r>
          </a:p>
        </p:txBody>
      </p:sp>
    </p:spTree>
  </p:cSld>
  <p:clrMapOvr>
    <a:masterClrMapping xmlns:a="http://schemas.openxmlformats.org/drawingml/2006/main"/>
  </p:clrMapOvr>
</p:sldLayout>
</file>

<file path=ppt/slideLayouts/slideLayout18.xml><?xml version="1.0" encoding="utf-8"?>
<p:sldLayout xmlns:p="http://schemas.openxmlformats.org/presentationml/2006/main" preserve="1">
  <p:cSld>
    <p:bg>
      <p:bgPr>
        <a:blipFill xmlns:a="http://schemas.openxmlformats.org/drawingml/2006/main" dpi="0">
          <a:blip xmlns:r="http://schemas.openxmlformats.org/officeDocument/2006/relationships" r:embed="rId1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New Shape"/>
          <p:cNvSpPr/>
          <p:nvPr>
            <p:ph type="body" idx="0"/>
          </p:nvPr>
        </p:nvSpPr>
        <p:spPr>
          <a:xfrm xmlns:a="http://schemas.openxmlformats.org/drawingml/2006/main">
            <a:off x="984250" y="1650999"/>
            <a:ext cx="10223500" cy="46990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ctr">
            <a:normAutofit/>
          </a:bodyPr>
          <a:lstStyle xmlns:a="http://schemas.openxmlformats.org/drawingml/2006/main">
            <a:lvl1pPr algn="l">
              <a:defRPr sz="5786">
                <a:solidFill>
                  <a:srgbClr val="FFFFFF"/>
                </a:solidFill>
              </a:defRPr>
            </a:lvl1pPr>
          </a:lstStyle>
          <a:p xmlns:a="http://schemas.openxmlformats.org/drawingml/2006/main">
            <a:pPr algn="l"/>
            <a:r>
              <a:t/>
            </a:r>
            <a:r>
              <a:rPr sz="5786" b="0">
                <a:solidFill>
                  <a:srgbClr val="FFFFFF"/>
                </a:solidFill>
              </a:rPr>
              <a:t/>
            </a:r>
          </a:p>
        </p:txBody>
      </p:sp>
      <p:sp>
        <p:nvSpPr>
          <p:cNvPr id="2" name="New Shape"/>
          <p:cNvSpPr/>
          <p:nvPr>
            <p:ph type="body" idx="1"/>
          </p:nvPr>
        </p:nvSpPr>
        <p:spPr>
          <a:xfrm xmlns:a="http://schemas.openxmlformats.org/drawingml/2006/main">
            <a:off x="1003300" y="507999"/>
            <a:ext cx="9029700" cy="6350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ctr">
            <a:normAutofit/>
          </a:bodyPr>
          <a:lstStyle xmlns:a="http://schemas.openxmlformats.org/drawingml/2006/main">
            <a:lvl1pPr algn="l">
              <a:defRPr sz="5226">
                <a:solidFill>
                  <a:srgbClr val="FFFFFF"/>
                </a:solidFill>
              </a:defRPr>
            </a:lvl1pPr>
          </a:lstStyle>
          <a:p xmlns:a="http://schemas.openxmlformats.org/drawingml/2006/main">
            <a:pPr algn="l"/>
            <a:r>
              <a:t/>
            </a:r>
            <a:r>
              <a:rPr sz="5226" b="0">
                <a:solidFill>
                  <a:srgbClr val="FFFFFF"/>
                </a:solidFill>
              </a:rPr>
              <a:t/>
            </a:r>
          </a:p>
        </p:txBody>
      </p:sp>
    </p:spTree>
  </p:cSld>
  <p:clrMapOvr>
    <a:masterClrMapping xmlns:a="http://schemas.openxmlformats.org/drawingml/2006/main"/>
  </p:clrMapOvr>
</p:sldLayout>
</file>

<file path=ppt/slideLayouts/slideLayout19.xml><?xml version="1.0" encoding="utf-8"?>
<p:sldLayout xmlns:p="http://schemas.openxmlformats.org/presentationml/2006/main" preserve="1">
  <p:cSld>
    <p:bg>
      <p:bgPr>
        <a:blipFill xmlns:a="http://schemas.openxmlformats.org/drawingml/2006/main" dpi="0">
          <a:blip xmlns:r="http://schemas.openxmlformats.org/officeDocument/2006/relationships" r:embed="rId1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New Shape"/>
          <p:cNvSpPr/>
          <p:nvPr>
            <p:ph type="body" idx="0"/>
          </p:nvPr>
        </p:nvSpPr>
        <p:spPr>
          <a:xfrm xmlns:a="http://schemas.openxmlformats.org/drawingml/2006/main">
            <a:off x="698500" y="476250"/>
            <a:ext cx="10795000" cy="59055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ctr">
            <a:normAutofit/>
          </a:bodyPr>
          <a:lstStyle xmlns:a="http://schemas.openxmlformats.org/drawingml/2006/main">
            <a:lvl1pPr algn="l">
              <a:defRPr sz="3920">
                <a:solidFill>
                  <a:srgbClr val="FFFFFF"/>
                </a:solidFill>
              </a:defRPr>
            </a:lvl1pPr>
          </a:lstStyle>
          <a:p xmlns:a="http://schemas.openxmlformats.org/drawingml/2006/main">
            <a:pPr algn="l"/>
            <a:r>
              <a:t/>
            </a:r>
            <a:r>
              <a:rPr sz="3920" b="0">
                <a:solidFill>
                  <a:srgbClr val="FFFFFF"/>
                </a:solidFill>
              </a:rPr>
              <a:t/>
            </a:r>
          </a:p>
        </p:txBody>
      </p:sp>
    </p:spTree>
  </p:cSld>
  <p:clrMapOvr>
    <a:masterClrMapping xmlns:a="http://schemas.openxmlformats.org/drawingml/2006/main"/>
  </p:clrMapOvr>
</p:sldLayout>
</file>

<file path=ppt/slideLayouts/slideLayout2.xml><?xml version="1.0" encoding="utf-8"?>
<p:sldLayout xmlns:p="http://schemas.openxmlformats.org/presentationml/2006/main" preserve="1">
  <p:cSld>
    <p:bg>
      <p:bgPr>
        <a:blipFill xmlns:a="http://schemas.openxmlformats.org/drawingml/2006/main" dpi="0">
          <a:blip xmlns:r="http://schemas.openxmlformats.org/officeDocument/2006/relationships" r:embed="rId1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New Shape"/>
          <p:cNvSpPr/>
          <p:nvPr>
            <p:ph type="body" idx="0"/>
          </p:nvPr>
        </p:nvSpPr>
        <p:spPr>
          <a:xfrm xmlns:a="http://schemas.openxmlformats.org/drawingml/2006/main">
            <a:off x="698500" y="1123950"/>
            <a:ext cx="10795000" cy="13335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b">
            <a:normAutofit/>
          </a:bodyPr>
          <a:lstStyle xmlns:a="http://schemas.openxmlformats.org/drawingml/2006/main">
            <a:lvl1pPr algn="ctr">
              <a:defRPr sz="8306">
                <a:solidFill>
                  <a:srgbClr val="FFFFFF"/>
                </a:solidFill>
              </a:defRPr>
            </a:lvl1pPr>
          </a:lstStyle>
          <a:p xmlns:a="http://schemas.openxmlformats.org/drawingml/2006/main">
            <a:pPr algn="ctr"/>
            <a:r>
              <a:t/>
            </a:r>
            <a:r>
              <a:rPr sz="8306" b="0">
                <a:solidFill>
                  <a:srgbClr val="FFFFFF"/>
                </a:solidFill>
              </a:rPr>
              <a:t/>
            </a:r>
          </a:p>
        </p:txBody>
      </p:sp>
      <p:sp>
        <p:nvSpPr>
          <p:cNvPr id="2" name="New Shape"/>
          <p:cNvSpPr/>
          <p:nvPr>
            <p:ph type="body" idx="1"/>
          </p:nvPr>
        </p:nvSpPr>
        <p:spPr>
          <a:xfrm xmlns:a="http://schemas.openxmlformats.org/drawingml/2006/main">
            <a:off x="1269999" y="2520949"/>
            <a:ext cx="9652000" cy="8890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ctr">
            <a:normAutofit/>
          </a:bodyPr>
          <a:lstStyle xmlns:a="http://schemas.openxmlformats.org/drawingml/2006/main">
            <a:lvl1pPr algn="ctr">
              <a:defRPr sz="6580">
                <a:solidFill>
                  <a:srgbClr val="FFFFFF"/>
                </a:solidFill>
              </a:defRPr>
            </a:lvl1pPr>
          </a:lstStyle>
          <a:p xmlns:a="http://schemas.openxmlformats.org/drawingml/2006/main">
            <a:pPr algn="ctr"/>
            <a:r>
              <a:t/>
            </a:r>
            <a:r>
              <a:rPr sz="6580" b="0">
                <a:solidFill>
                  <a:srgbClr val="FFFFFF"/>
                </a:solidFill>
              </a:rPr>
              <a:t/>
            </a:r>
          </a:p>
        </p:txBody>
      </p:sp>
      <p:sp>
        <p:nvSpPr>
          <p:cNvPr id="2" name="New Shape"/>
          <p:cNvSpPr/>
          <p:nvPr>
            <p:ph type="body" idx="2"/>
          </p:nvPr>
        </p:nvSpPr>
        <p:spPr>
          <a:xfrm xmlns:a="http://schemas.openxmlformats.org/drawingml/2006/main">
            <a:off x="1847850" y="3860800"/>
            <a:ext cx="8496300" cy="6985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t">
            <a:normAutofit/>
          </a:bodyPr>
          <a:lstStyle xmlns:a="http://schemas.openxmlformats.org/drawingml/2006/main">
            <a:lvl1pPr algn="ctr">
              <a:defRPr sz="4806">
                <a:solidFill>
                  <a:srgbClr val="FFFFFF"/>
                </a:solidFill>
              </a:defRPr>
            </a:lvl1pPr>
          </a:lstStyle>
          <a:p xmlns:a="http://schemas.openxmlformats.org/drawingml/2006/main">
            <a:pPr algn="ctr"/>
            <a:r>
              <a:t/>
            </a:r>
            <a:r>
              <a:rPr sz="4806" b="0">
                <a:solidFill>
                  <a:srgbClr val="FFFFFF"/>
                </a:solidFill>
              </a:rPr>
              <a:t/>
            </a:r>
          </a:p>
        </p:txBody>
      </p:sp>
    </p:spTree>
  </p:cSld>
  <p:clrMapOvr>
    <a:masterClrMapping xmlns:a="http://schemas.openxmlformats.org/drawingml/2006/main"/>
  </p:clrMapOvr>
</p:sldLayout>
</file>

<file path=ppt/slideLayouts/slideLayout3.xml><?xml version="1.0" encoding="utf-8"?>
<p:sldLayout xmlns:p="http://schemas.openxmlformats.org/presentationml/2006/main" preserve="1">
  <p:cSld>
    <p:bg>
      <p:bgPr>
        <a:blipFill xmlns:a="http://schemas.openxmlformats.org/drawingml/2006/main" dpi="0">
          <a:blip xmlns:r="http://schemas.openxmlformats.org/officeDocument/2006/relationships" r:embed="rId1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New Shape"/>
          <p:cNvSpPr/>
          <p:nvPr>
            <p:ph type="body" idx="0"/>
          </p:nvPr>
        </p:nvSpPr>
        <p:spPr>
          <a:xfrm xmlns:a="http://schemas.openxmlformats.org/drawingml/2006/main">
            <a:off x="666750" y="2190750"/>
            <a:ext cx="10858500" cy="16192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b">
            <a:normAutofit/>
          </a:bodyPr>
          <a:lstStyle xmlns:a="http://schemas.openxmlformats.org/drawingml/2006/main">
            <a:lvl1pPr algn="ctr">
              <a:defRPr sz="7420">
                <a:solidFill>
                  <a:srgbClr val="44382A"/>
                </a:solidFill>
              </a:defRPr>
            </a:lvl1pPr>
          </a:lstStyle>
          <a:p xmlns:a="http://schemas.openxmlformats.org/drawingml/2006/main">
            <a:pPr algn="ctr"/>
            <a:r>
              <a:t/>
            </a:r>
            <a:r>
              <a:rPr sz="7420" b="0">
                <a:solidFill>
                  <a:srgbClr val="44382A"/>
                </a:solidFill>
              </a:rPr>
              <a:t/>
            </a:r>
          </a:p>
        </p:txBody>
      </p:sp>
      <p:sp>
        <p:nvSpPr>
          <p:cNvPr id="2" name="New Shape"/>
          <p:cNvSpPr/>
          <p:nvPr>
            <p:ph type="body" idx="1"/>
          </p:nvPr>
        </p:nvSpPr>
        <p:spPr>
          <a:xfrm xmlns:a="http://schemas.openxmlformats.org/drawingml/2006/main">
            <a:off x="1301750" y="3810000"/>
            <a:ext cx="9588500" cy="8255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t">
            <a:normAutofit/>
          </a:bodyPr>
          <a:lstStyle xmlns:a="http://schemas.openxmlformats.org/drawingml/2006/main">
            <a:lvl1pPr algn="ctr">
              <a:defRPr sz="4386">
                <a:solidFill>
                  <a:srgbClr val="FFFFFF"/>
                </a:solidFill>
              </a:defRPr>
            </a:lvl1pPr>
          </a:lstStyle>
          <a:p xmlns:a="http://schemas.openxmlformats.org/drawingml/2006/main">
            <a:pPr algn="ctr"/>
            <a:r>
              <a:t/>
            </a:r>
            <a:r>
              <a:rPr sz="4386" b="0">
                <a:solidFill>
                  <a:srgbClr val="FFFFFF"/>
                </a:solidFill>
              </a:rPr>
              <a:t/>
            </a:r>
          </a:p>
        </p:txBody>
      </p:sp>
    </p:spTree>
  </p:cSld>
  <p:clrMapOvr>
    <a:masterClrMapping xmlns:a="http://schemas.openxmlformats.org/drawingml/2006/main"/>
  </p:clrMapOvr>
</p:sldLayout>
</file>

<file path=ppt/slideLayouts/slideLayout4.xml><?xml version="1.0" encoding="utf-8"?>
<p:sldLayout xmlns:p="http://schemas.openxmlformats.org/presentationml/2006/main" preserve="1">
  <p:cSld>
    <p:bg>
      <p:bgPr>
        <a:blipFill xmlns:a="http://schemas.openxmlformats.org/drawingml/2006/main" dpi="0">
          <a:blip xmlns:r="http://schemas.openxmlformats.org/officeDocument/2006/relationships" r:embed="rId1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New Shape"/>
          <p:cNvSpPr/>
          <p:nvPr>
            <p:ph type="body" idx="0"/>
          </p:nvPr>
        </p:nvSpPr>
        <p:spPr>
          <a:xfrm xmlns:a="http://schemas.openxmlformats.org/drawingml/2006/main">
            <a:off x="666750" y="2190750"/>
            <a:ext cx="10858500" cy="16192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b">
            <a:normAutofit/>
          </a:bodyPr>
          <a:lstStyle xmlns:a="http://schemas.openxmlformats.org/drawingml/2006/main">
            <a:lvl1pPr algn="ctr">
              <a:defRPr sz="7420">
                <a:solidFill>
                  <a:srgbClr val="44382A"/>
                </a:solidFill>
              </a:defRPr>
            </a:lvl1pPr>
          </a:lstStyle>
          <a:p xmlns:a="http://schemas.openxmlformats.org/drawingml/2006/main">
            <a:pPr algn="ctr"/>
            <a:r>
              <a:t/>
            </a:r>
            <a:r>
              <a:rPr sz="7420" b="0">
                <a:solidFill>
                  <a:srgbClr val="44382A"/>
                </a:solidFill>
              </a:rPr>
              <a:t/>
            </a:r>
          </a:p>
        </p:txBody>
      </p:sp>
      <p:sp>
        <p:nvSpPr>
          <p:cNvPr id="2" name="New Shape"/>
          <p:cNvSpPr/>
          <p:nvPr>
            <p:ph type="body" idx="1"/>
          </p:nvPr>
        </p:nvSpPr>
        <p:spPr>
          <a:xfrm xmlns:a="http://schemas.openxmlformats.org/drawingml/2006/main">
            <a:off x="1301750" y="3810000"/>
            <a:ext cx="9588500" cy="8255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t">
            <a:normAutofit/>
          </a:bodyPr>
          <a:lstStyle xmlns:a="http://schemas.openxmlformats.org/drawingml/2006/main">
            <a:lvl1pPr algn="ctr">
              <a:defRPr sz="4386">
                <a:solidFill>
                  <a:srgbClr val="FFFFFF"/>
                </a:solidFill>
              </a:defRPr>
            </a:lvl1pPr>
          </a:lstStyle>
          <a:p xmlns:a="http://schemas.openxmlformats.org/drawingml/2006/main">
            <a:pPr algn="ctr"/>
            <a:r>
              <a:t/>
            </a:r>
            <a:r>
              <a:rPr sz="4386" b="0">
                <a:solidFill>
                  <a:srgbClr val="FFFFFF"/>
                </a:solidFill>
              </a:rPr>
              <a:t/>
            </a:r>
          </a:p>
        </p:txBody>
      </p:sp>
    </p:spTree>
  </p:cSld>
  <p:clrMapOvr>
    <a:masterClrMapping xmlns:a="http://schemas.openxmlformats.org/drawingml/2006/main"/>
  </p:clrMapOvr>
</p:sldLayout>
</file>

<file path=ppt/slideLayouts/slideLayout5.xml><?xml version="1.0" encoding="utf-8"?>
<p:sldLayout xmlns:p="http://schemas.openxmlformats.org/presentationml/2006/main" preserve="1">
  <p:cSld>
    <p:bg>
      <p:bgPr>
        <a:blipFill xmlns:a="http://schemas.openxmlformats.org/drawingml/2006/main" dpi="0">
          <a:blip xmlns:r="http://schemas.openxmlformats.org/officeDocument/2006/relationships" r:embed="rId1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New Shape"/>
          <p:cNvSpPr/>
          <p:nvPr>
            <p:ph type="body" idx="0"/>
          </p:nvPr>
        </p:nvSpPr>
        <p:spPr>
          <a:xfrm xmlns:a="http://schemas.openxmlformats.org/drawingml/2006/main">
            <a:off x="666750" y="2190750"/>
            <a:ext cx="10858500" cy="16192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b">
            <a:normAutofit/>
          </a:bodyPr>
          <a:lstStyle xmlns:a="http://schemas.openxmlformats.org/drawingml/2006/main">
            <a:lvl1pPr algn="ctr">
              <a:defRPr sz="7420">
                <a:solidFill>
                  <a:srgbClr val="44382A"/>
                </a:solidFill>
              </a:defRPr>
            </a:lvl1pPr>
          </a:lstStyle>
          <a:p xmlns:a="http://schemas.openxmlformats.org/drawingml/2006/main">
            <a:pPr algn="ctr"/>
            <a:r>
              <a:t/>
            </a:r>
            <a:r>
              <a:rPr sz="7420" b="0">
                <a:solidFill>
                  <a:srgbClr val="44382A"/>
                </a:solidFill>
              </a:rPr>
              <a:t/>
            </a:r>
          </a:p>
        </p:txBody>
      </p:sp>
      <p:sp>
        <p:nvSpPr>
          <p:cNvPr id="2" name="New Shape"/>
          <p:cNvSpPr/>
          <p:nvPr>
            <p:ph type="body" idx="1"/>
          </p:nvPr>
        </p:nvSpPr>
        <p:spPr>
          <a:xfrm xmlns:a="http://schemas.openxmlformats.org/drawingml/2006/main">
            <a:off x="1301750" y="3810000"/>
            <a:ext cx="9588500" cy="8255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t">
            <a:normAutofit/>
          </a:bodyPr>
          <a:lstStyle xmlns:a="http://schemas.openxmlformats.org/drawingml/2006/main">
            <a:lvl1pPr algn="ctr">
              <a:defRPr sz="4386">
                <a:solidFill>
                  <a:srgbClr val="FFFFFF"/>
                </a:solidFill>
              </a:defRPr>
            </a:lvl1pPr>
          </a:lstStyle>
          <a:p xmlns:a="http://schemas.openxmlformats.org/drawingml/2006/main">
            <a:pPr algn="ctr"/>
            <a:r>
              <a:t/>
            </a:r>
            <a:r>
              <a:rPr sz="4386" b="0">
                <a:solidFill>
                  <a:srgbClr val="FFFFFF"/>
                </a:solidFill>
              </a:rPr>
              <a:t/>
            </a:r>
          </a:p>
        </p:txBody>
      </p:sp>
    </p:spTree>
  </p:cSld>
  <p:clrMapOvr>
    <a:masterClrMapping xmlns:a="http://schemas.openxmlformats.org/drawingml/2006/main"/>
  </p:clrMapOvr>
</p:sldLayout>
</file>

<file path=ppt/slideLayouts/slideLayout6.xml><?xml version="1.0" encoding="utf-8"?>
<p:sldLayout xmlns:p="http://schemas.openxmlformats.org/presentationml/2006/main" preserve="1">
  <p:cSld>
    <p:bg>
      <p:bgPr>
        <a:blipFill xmlns:a="http://schemas.openxmlformats.org/drawingml/2006/main" dpi="0">
          <a:blip xmlns:r="http://schemas.openxmlformats.org/officeDocument/2006/relationships" r:embed="rId1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New Shape"/>
          <p:cNvSpPr/>
          <p:nvPr>
            <p:ph type="body" idx="0"/>
          </p:nvPr>
        </p:nvSpPr>
        <p:spPr>
          <a:xfrm xmlns:a="http://schemas.openxmlformats.org/drawingml/2006/main">
            <a:off x="984250" y="1650999"/>
            <a:ext cx="10223500" cy="46990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ctr">
            <a:normAutofit/>
          </a:bodyPr>
          <a:lstStyle xmlns:a="http://schemas.openxmlformats.org/drawingml/2006/main">
            <a:lvl1pPr algn="l">
              <a:defRPr sz="5786">
                <a:solidFill>
                  <a:srgbClr val="FFFFFF"/>
                </a:solidFill>
              </a:defRPr>
            </a:lvl1pPr>
          </a:lstStyle>
          <a:p xmlns:a="http://schemas.openxmlformats.org/drawingml/2006/main">
            <a:pPr algn="l"/>
            <a:r>
              <a:t/>
            </a:r>
            <a:r>
              <a:rPr sz="5786" b="0">
                <a:solidFill>
                  <a:srgbClr val="FFFFFF"/>
                </a:solidFill>
              </a:rPr>
              <a:t/>
            </a:r>
          </a:p>
        </p:txBody>
      </p:sp>
      <p:sp>
        <p:nvSpPr>
          <p:cNvPr id="2" name="New Shape"/>
          <p:cNvSpPr/>
          <p:nvPr>
            <p:ph type="body" idx="1"/>
          </p:nvPr>
        </p:nvSpPr>
        <p:spPr>
          <a:xfrm xmlns:a="http://schemas.openxmlformats.org/drawingml/2006/main">
            <a:off x="1003300" y="507999"/>
            <a:ext cx="9029700" cy="6350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ctr">
            <a:normAutofit/>
          </a:bodyPr>
          <a:lstStyle xmlns:a="http://schemas.openxmlformats.org/drawingml/2006/main">
            <a:lvl1pPr algn="l">
              <a:defRPr sz="5226">
                <a:solidFill>
                  <a:srgbClr val="FFFFFF"/>
                </a:solidFill>
              </a:defRPr>
            </a:lvl1pPr>
          </a:lstStyle>
          <a:p xmlns:a="http://schemas.openxmlformats.org/drawingml/2006/main">
            <a:pPr algn="l"/>
            <a:r>
              <a:t/>
            </a:r>
            <a:r>
              <a:rPr sz="5226" b="0">
                <a:solidFill>
                  <a:srgbClr val="FFFFFF"/>
                </a:solidFill>
              </a:rPr>
              <a:t/>
            </a:r>
          </a:p>
        </p:txBody>
      </p:sp>
    </p:spTree>
  </p:cSld>
  <p:clrMapOvr>
    <a:masterClrMapping xmlns:a="http://schemas.openxmlformats.org/drawingml/2006/main"/>
  </p:clrMapOvr>
</p:sldLayout>
</file>

<file path=ppt/slideLayouts/slideLayout7.xml><?xml version="1.0" encoding="utf-8"?>
<p:sldLayout xmlns:p="http://schemas.openxmlformats.org/presentationml/2006/main" preserve="1">
  <p:cSld>
    <p:bg>
      <p:bgPr>
        <a:blipFill xmlns:a="http://schemas.openxmlformats.org/drawingml/2006/main" dpi="0">
          <a:blip xmlns:r="http://schemas.openxmlformats.org/officeDocument/2006/relationships" r:embed="rId1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New Shape"/>
          <p:cNvSpPr/>
          <p:nvPr>
            <p:ph type="body" idx="0"/>
          </p:nvPr>
        </p:nvSpPr>
        <p:spPr>
          <a:xfrm xmlns:a="http://schemas.openxmlformats.org/drawingml/2006/main">
            <a:off x="698500" y="476250"/>
            <a:ext cx="10795000" cy="59055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ctr">
            <a:normAutofit/>
          </a:bodyPr>
          <a:lstStyle xmlns:a="http://schemas.openxmlformats.org/drawingml/2006/main">
            <a:lvl1pPr algn="l">
              <a:defRPr sz="3920">
                <a:solidFill>
                  <a:srgbClr val="FFFFFF"/>
                </a:solidFill>
              </a:defRPr>
            </a:lvl1pPr>
          </a:lstStyle>
          <a:p xmlns:a="http://schemas.openxmlformats.org/drawingml/2006/main">
            <a:pPr algn="l"/>
            <a:r>
              <a:t/>
            </a:r>
            <a:r>
              <a:rPr sz="3920" b="0">
                <a:solidFill>
                  <a:srgbClr val="FFFFFF"/>
                </a:solidFill>
              </a:rPr>
              <a:t/>
            </a:r>
          </a:p>
        </p:txBody>
      </p:sp>
    </p:spTree>
  </p:cSld>
  <p:clrMapOvr>
    <a:masterClrMapping xmlns:a="http://schemas.openxmlformats.org/drawingml/2006/main"/>
  </p:clrMapOvr>
</p:sldLayout>
</file>

<file path=ppt/slideLayouts/slideLayout8.xml><?xml version="1.0" encoding="utf-8"?>
<p:sldLayout xmlns:p="http://schemas.openxmlformats.org/presentationml/2006/main" preserve="1">
  <p:cSld>
    <p:bg>
      <p:bgPr>
        <a:blipFill xmlns:a="http://schemas.openxmlformats.org/drawingml/2006/main" dpi="0">
          <a:blip xmlns:r="http://schemas.openxmlformats.org/officeDocument/2006/relationships" r:embed="rId1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New Shape"/>
          <p:cNvSpPr/>
          <p:nvPr>
            <p:ph type="body" idx="0"/>
          </p:nvPr>
        </p:nvSpPr>
        <p:spPr>
          <a:xfrm xmlns:a="http://schemas.openxmlformats.org/drawingml/2006/main">
            <a:off x="698500" y="476250"/>
            <a:ext cx="10795000" cy="59055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ctr">
            <a:normAutofit/>
          </a:bodyPr>
          <a:lstStyle xmlns:a="http://schemas.openxmlformats.org/drawingml/2006/main">
            <a:lvl1pPr algn="l">
              <a:defRPr sz="3920">
                <a:solidFill>
                  <a:srgbClr val="FFFFFF"/>
                </a:solidFill>
              </a:defRPr>
            </a:lvl1pPr>
          </a:lstStyle>
          <a:p xmlns:a="http://schemas.openxmlformats.org/drawingml/2006/main">
            <a:pPr algn="l"/>
            <a:r>
              <a:t/>
            </a:r>
            <a:r>
              <a:rPr sz="3920" b="0">
                <a:solidFill>
                  <a:srgbClr val="FFFFFF"/>
                </a:solidFill>
              </a:rPr>
              <a:t/>
            </a:r>
          </a:p>
        </p:txBody>
      </p:sp>
    </p:spTree>
  </p:cSld>
  <p:clrMapOvr>
    <a:masterClrMapping xmlns:a="http://schemas.openxmlformats.org/drawingml/2006/main"/>
  </p:clrMapOvr>
</p:sldLayout>
</file>

<file path=ppt/slideLayouts/slideLayout9.xml><?xml version="1.0" encoding="utf-8"?>
<p:sldLayout xmlns:p="http://schemas.openxmlformats.org/presentationml/2006/main" preserve="1">
  <p:cSld>
    <p:bg>
      <p:bgPr>
        <a:blipFill xmlns:a="http://schemas.openxmlformats.org/drawingml/2006/main" dpi="0">
          <a:blip xmlns:r="http://schemas.openxmlformats.org/officeDocument/2006/relationships" r:embed="rId1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New Shape"/>
          <p:cNvSpPr/>
          <p:nvPr>
            <p:ph type="body" idx="0"/>
          </p:nvPr>
        </p:nvSpPr>
        <p:spPr>
          <a:xfrm xmlns:a="http://schemas.openxmlformats.org/drawingml/2006/main">
            <a:off x="666750" y="2190750"/>
            <a:ext cx="10858500" cy="16192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b">
            <a:normAutofit/>
          </a:bodyPr>
          <a:lstStyle xmlns:a="http://schemas.openxmlformats.org/drawingml/2006/main">
            <a:lvl1pPr algn="ctr">
              <a:defRPr sz="7420">
                <a:solidFill>
                  <a:srgbClr val="44382A"/>
                </a:solidFill>
              </a:defRPr>
            </a:lvl1pPr>
          </a:lstStyle>
          <a:p xmlns:a="http://schemas.openxmlformats.org/drawingml/2006/main">
            <a:pPr algn="ctr"/>
            <a:r>
              <a:t/>
            </a:r>
            <a:r>
              <a:rPr sz="7420" b="0">
                <a:solidFill>
                  <a:srgbClr val="44382A"/>
                </a:solidFill>
              </a:rPr>
              <a:t/>
            </a:r>
          </a:p>
        </p:txBody>
      </p:sp>
      <p:sp>
        <p:nvSpPr>
          <p:cNvPr id="2" name="New Shape"/>
          <p:cNvSpPr/>
          <p:nvPr>
            <p:ph type="body" idx="1"/>
          </p:nvPr>
        </p:nvSpPr>
        <p:spPr>
          <a:xfrm xmlns:a="http://schemas.openxmlformats.org/drawingml/2006/main">
            <a:off x="1301750" y="3810000"/>
            <a:ext cx="9588500" cy="8255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t">
            <a:normAutofit/>
          </a:bodyPr>
          <a:lstStyle xmlns:a="http://schemas.openxmlformats.org/drawingml/2006/main">
            <a:lvl1pPr algn="ctr">
              <a:defRPr sz="4386">
                <a:solidFill>
                  <a:srgbClr val="FFFFFF"/>
                </a:solidFill>
              </a:defRPr>
            </a:lvl1pPr>
          </a:lstStyle>
          <a:p xmlns:a="http://schemas.openxmlformats.org/drawingml/2006/main">
            <a:pPr algn="ctr"/>
            <a:r>
              <a:t/>
            </a:r>
            <a:r>
              <a:rPr sz="4386" b="0">
                <a:solidFill>
                  <a:srgbClr val="FFFFFF"/>
                </a:solidFill>
              </a:rPr>
              <a:t/>
            </a:r>
          </a:p>
        </p:txBody>
      </p:sp>
    </p:spTree>
  </p:cSld>
  <p:clrMapOvr>
    <a:masterClrMapping xmlns:a="http://schemas.openxmlformats.org/drawingml/2006/main"/>
  </p:clrMapOvr>
</p:sldLayout>
</file>

<file path=ppt/slideLayouts/slideLayouta.xml><?xml version="1.0" encoding="utf-8"?>
<p:sldLayout xmlns:p="http://schemas.openxmlformats.org/presentationml/2006/main" preserve="1">
  <p:cSld>
    <p:bg>
      <p:bgPr>
        <a:blipFill xmlns:a="http://schemas.openxmlformats.org/drawingml/2006/main" dpi="0">
          <a:blip xmlns:r="http://schemas.openxmlformats.org/officeDocument/2006/relationships" r:embed="rId1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New Shape"/>
          <p:cNvSpPr/>
          <p:nvPr>
            <p:ph type="body" idx="0"/>
          </p:nvPr>
        </p:nvSpPr>
        <p:spPr>
          <a:xfrm xmlns:a="http://schemas.openxmlformats.org/drawingml/2006/main">
            <a:off x="984250" y="1650999"/>
            <a:ext cx="10223500" cy="46990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ctr">
            <a:normAutofit/>
          </a:bodyPr>
          <a:lstStyle xmlns:a="http://schemas.openxmlformats.org/drawingml/2006/main">
            <a:lvl1pPr algn="l">
              <a:defRPr sz="5786">
                <a:solidFill>
                  <a:srgbClr val="FFFFFF"/>
                </a:solidFill>
              </a:defRPr>
            </a:lvl1pPr>
          </a:lstStyle>
          <a:p xmlns:a="http://schemas.openxmlformats.org/drawingml/2006/main">
            <a:pPr algn="l"/>
            <a:r>
              <a:t/>
            </a:r>
            <a:r>
              <a:rPr sz="5786" b="0">
                <a:solidFill>
                  <a:srgbClr val="FFFFFF"/>
                </a:solidFill>
              </a:rPr>
              <a:t/>
            </a:r>
          </a:p>
        </p:txBody>
      </p:sp>
      <p:sp>
        <p:nvSpPr>
          <p:cNvPr id="2" name="New Shape"/>
          <p:cNvSpPr/>
          <p:nvPr>
            <p:ph type="body" idx="1"/>
          </p:nvPr>
        </p:nvSpPr>
        <p:spPr>
          <a:xfrm xmlns:a="http://schemas.openxmlformats.org/drawingml/2006/main">
            <a:off x="1003300" y="507999"/>
            <a:ext cx="9029700" cy="6350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ctr">
            <a:normAutofit/>
          </a:bodyPr>
          <a:lstStyle xmlns:a="http://schemas.openxmlformats.org/drawingml/2006/main">
            <a:lvl1pPr algn="l">
              <a:defRPr sz="5226">
                <a:solidFill>
                  <a:srgbClr val="FFFFFF"/>
                </a:solidFill>
              </a:defRPr>
            </a:lvl1pPr>
          </a:lstStyle>
          <a:p xmlns:a="http://schemas.openxmlformats.org/drawingml/2006/main">
            <a:pPr algn="l"/>
            <a:r>
              <a:t/>
            </a:r>
            <a:r>
              <a:rPr sz="5226" b="0">
                <a:solidFill>
                  <a:srgbClr val="FFFFFF"/>
                </a:solidFill>
              </a:rPr>
              <a:t/>
            </a:r>
          </a:p>
        </p:txBody>
      </p:sp>
    </p:spTree>
  </p:cSld>
  <p:clrMapOvr>
    <a:masterClrMapping xmlns:a="http://schemas.openxmlformats.org/drawingml/2006/main"/>
  </p:clrMapOvr>
</p:sldLayout>
</file>

<file path=ppt/slideLayouts/slideLayoutb.xml><?xml version="1.0" encoding="utf-8"?>
<p:sldLayout xmlns:p="http://schemas.openxmlformats.org/presentationml/2006/main" preserve="1">
  <p:cSld>
    <p:bg>
      <p:bgPr>
        <a:blipFill xmlns:a="http://schemas.openxmlformats.org/drawingml/2006/main" dpi="0">
          <a:blip xmlns:r="http://schemas.openxmlformats.org/officeDocument/2006/relationships" r:embed="rId1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New Shape"/>
          <p:cNvSpPr/>
          <p:nvPr>
            <p:ph type="body" idx="0"/>
          </p:nvPr>
        </p:nvSpPr>
        <p:spPr>
          <a:xfrm xmlns:a="http://schemas.openxmlformats.org/drawingml/2006/main">
            <a:off x="698500" y="476250"/>
            <a:ext cx="10795000" cy="59055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ctr">
            <a:normAutofit/>
          </a:bodyPr>
          <a:lstStyle xmlns:a="http://schemas.openxmlformats.org/drawingml/2006/main">
            <a:lvl1pPr algn="l">
              <a:defRPr sz="3920">
                <a:solidFill>
                  <a:srgbClr val="FFFFFF"/>
                </a:solidFill>
              </a:defRPr>
            </a:lvl1pPr>
          </a:lstStyle>
          <a:p xmlns:a="http://schemas.openxmlformats.org/drawingml/2006/main">
            <a:pPr algn="l"/>
            <a:r>
              <a:t/>
            </a:r>
            <a:r>
              <a:rPr sz="3920" b="0">
                <a:solidFill>
                  <a:srgbClr val="FFFFFF"/>
                </a:solidFill>
              </a:rPr>
              <a:t/>
            </a:r>
          </a:p>
        </p:txBody>
      </p:sp>
    </p:spTree>
  </p:cSld>
  <p:clrMapOvr>
    <a:masterClrMapping xmlns:a="http://schemas.openxmlformats.org/drawingml/2006/main"/>
  </p:clrMapOvr>
</p:sldLayout>
</file>

<file path=ppt/slideLayouts/slideLayoutc.xml><?xml version="1.0" encoding="utf-8"?>
<p:sldLayout xmlns:p="http://schemas.openxmlformats.org/presentationml/2006/main" preserve="1">
  <p:cSld>
    <p:bg>
      <p:bgPr>
        <a:blipFill xmlns:a="http://schemas.openxmlformats.org/drawingml/2006/main" dpi="0">
          <a:blip xmlns:r="http://schemas.openxmlformats.org/officeDocument/2006/relationships" r:embed="rId1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New Shape"/>
          <p:cNvSpPr/>
          <p:nvPr>
            <p:ph type="body" idx="0"/>
          </p:nvPr>
        </p:nvSpPr>
        <p:spPr>
          <a:xfrm xmlns:a="http://schemas.openxmlformats.org/drawingml/2006/main">
            <a:off x="698500" y="476250"/>
            <a:ext cx="10795000" cy="59055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ctr">
            <a:normAutofit/>
          </a:bodyPr>
          <a:lstStyle xmlns:a="http://schemas.openxmlformats.org/drawingml/2006/main">
            <a:lvl1pPr algn="l">
              <a:defRPr sz="3920">
                <a:solidFill>
                  <a:srgbClr val="FFFFFF"/>
                </a:solidFill>
              </a:defRPr>
            </a:lvl1pPr>
          </a:lstStyle>
          <a:p xmlns:a="http://schemas.openxmlformats.org/drawingml/2006/main">
            <a:pPr algn="l"/>
            <a:r>
              <a:t/>
            </a:r>
            <a:r>
              <a:rPr sz="3920" b="0">
                <a:solidFill>
                  <a:srgbClr val="FFFFFF"/>
                </a:solidFill>
              </a:rPr>
              <a:t/>
            </a:r>
          </a:p>
        </p:txBody>
      </p:sp>
    </p:spTree>
  </p:cSld>
  <p:clrMapOvr>
    <a:masterClrMapping xmlns:a="http://schemas.openxmlformats.org/drawingml/2006/main"/>
  </p:clrMapOvr>
</p:sldLayout>
</file>

<file path=ppt/slideLayouts/slideLayoutd.xml><?xml version="1.0" encoding="utf-8"?>
<p:sldLayout xmlns:p="http://schemas.openxmlformats.org/presentationml/2006/main" preserve="1">
  <p:cSld>
    <p:bg>
      <p:bgPr>
        <a:blipFill xmlns:a="http://schemas.openxmlformats.org/drawingml/2006/main" dpi="0">
          <a:blip xmlns:r="http://schemas.openxmlformats.org/officeDocument/2006/relationships" r:embed="rId1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New Shape"/>
          <p:cNvSpPr/>
          <p:nvPr>
            <p:ph type="body" idx="0"/>
          </p:nvPr>
        </p:nvSpPr>
        <p:spPr>
          <a:xfrm xmlns:a="http://schemas.openxmlformats.org/drawingml/2006/main">
            <a:off x="666750" y="2190750"/>
            <a:ext cx="10858500" cy="16192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b">
            <a:normAutofit/>
          </a:bodyPr>
          <a:lstStyle xmlns:a="http://schemas.openxmlformats.org/drawingml/2006/main">
            <a:lvl1pPr algn="ctr">
              <a:defRPr sz="7420">
                <a:solidFill>
                  <a:srgbClr val="44382A"/>
                </a:solidFill>
              </a:defRPr>
            </a:lvl1pPr>
          </a:lstStyle>
          <a:p xmlns:a="http://schemas.openxmlformats.org/drawingml/2006/main">
            <a:pPr algn="ctr"/>
            <a:r>
              <a:t/>
            </a:r>
            <a:r>
              <a:rPr sz="7420" b="0">
                <a:solidFill>
                  <a:srgbClr val="44382A"/>
                </a:solidFill>
              </a:rPr>
              <a:t/>
            </a:r>
          </a:p>
        </p:txBody>
      </p:sp>
      <p:sp>
        <p:nvSpPr>
          <p:cNvPr id="2" name="New Shape"/>
          <p:cNvSpPr/>
          <p:nvPr>
            <p:ph type="body" idx="1"/>
          </p:nvPr>
        </p:nvSpPr>
        <p:spPr>
          <a:xfrm xmlns:a="http://schemas.openxmlformats.org/drawingml/2006/main">
            <a:off x="1301750" y="3810000"/>
            <a:ext cx="9588500" cy="8255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t">
            <a:normAutofit/>
          </a:bodyPr>
          <a:lstStyle xmlns:a="http://schemas.openxmlformats.org/drawingml/2006/main">
            <a:lvl1pPr algn="ctr">
              <a:defRPr sz="4386">
                <a:solidFill>
                  <a:srgbClr val="FFFFFF"/>
                </a:solidFill>
              </a:defRPr>
            </a:lvl1pPr>
          </a:lstStyle>
          <a:p xmlns:a="http://schemas.openxmlformats.org/drawingml/2006/main">
            <a:pPr algn="ctr"/>
            <a:r>
              <a:t/>
            </a:r>
            <a:r>
              <a:rPr sz="4386" b="0">
                <a:solidFill>
                  <a:srgbClr val="FFFFFF"/>
                </a:solidFill>
              </a:rPr>
              <a:t/>
            </a:r>
          </a:p>
        </p:txBody>
      </p:sp>
    </p:spTree>
  </p:cSld>
  <p:clrMapOvr>
    <a:masterClrMapping xmlns:a="http://schemas.openxmlformats.org/drawingml/2006/main"/>
  </p:clrMapOvr>
</p:sldLayout>
</file>

<file path=ppt/slideLayouts/slideLayoute.xml><?xml version="1.0" encoding="utf-8"?>
<p:sldLayout xmlns:p="http://schemas.openxmlformats.org/presentationml/2006/main" preserve="1">
  <p:cSld>
    <p:bg>
      <p:bgPr>
        <a:blipFill xmlns:a="http://schemas.openxmlformats.org/drawingml/2006/main" dpi="0">
          <a:blip xmlns:r="http://schemas.openxmlformats.org/officeDocument/2006/relationships" r:embed="rId1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New Shape"/>
          <p:cNvSpPr/>
          <p:nvPr>
            <p:ph type="body" idx="0"/>
          </p:nvPr>
        </p:nvSpPr>
        <p:spPr>
          <a:xfrm xmlns:a="http://schemas.openxmlformats.org/drawingml/2006/main">
            <a:off x="984250" y="1650999"/>
            <a:ext cx="10223500" cy="46990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ctr">
            <a:normAutofit/>
          </a:bodyPr>
          <a:lstStyle xmlns:a="http://schemas.openxmlformats.org/drawingml/2006/main">
            <a:lvl1pPr algn="l">
              <a:defRPr sz="5786">
                <a:solidFill>
                  <a:srgbClr val="FFFFFF"/>
                </a:solidFill>
              </a:defRPr>
            </a:lvl1pPr>
          </a:lstStyle>
          <a:p xmlns:a="http://schemas.openxmlformats.org/drawingml/2006/main">
            <a:pPr algn="l"/>
            <a:r>
              <a:t/>
            </a:r>
            <a:r>
              <a:rPr sz="5786" b="0">
                <a:solidFill>
                  <a:srgbClr val="FFFFFF"/>
                </a:solidFill>
              </a:rPr>
              <a:t/>
            </a:r>
          </a:p>
        </p:txBody>
      </p:sp>
      <p:sp>
        <p:nvSpPr>
          <p:cNvPr id="2" name="New Shape"/>
          <p:cNvSpPr/>
          <p:nvPr>
            <p:ph type="body" idx="1"/>
          </p:nvPr>
        </p:nvSpPr>
        <p:spPr>
          <a:xfrm xmlns:a="http://schemas.openxmlformats.org/drawingml/2006/main">
            <a:off x="1003300" y="507999"/>
            <a:ext cx="9029700" cy="6350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ctr">
            <a:normAutofit/>
          </a:bodyPr>
          <a:lstStyle xmlns:a="http://schemas.openxmlformats.org/drawingml/2006/main">
            <a:lvl1pPr algn="l">
              <a:defRPr sz="5226">
                <a:solidFill>
                  <a:srgbClr val="FFFFFF"/>
                </a:solidFill>
              </a:defRPr>
            </a:lvl1pPr>
          </a:lstStyle>
          <a:p xmlns:a="http://schemas.openxmlformats.org/drawingml/2006/main">
            <a:pPr algn="l"/>
            <a:r>
              <a:t/>
            </a:r>
            <a:r>
              <a:rPr sz="5226" b="0">
                <a:solidFill>
                  <a:srgbClr val="FFFFFF"/>
                </a:solidFill>
              </a:rPr>
              <a:t/>
            </a:r>
          </a:p>
        </p:txBody>
      </p:sp>
    </p:spTree>
  </p:cSld>
  <p:clrMapOvr>
    <a:masterClrMapping xmlns:a="http://schemas.openxmlformats.org/drawingml/2006/main"/>
  </p:clrMapOvr>
</p:sldLayout>
</file>

<file path=ppt/slideLayouts/slideLayoutf.xml><?xml version="1.0" encoding="utf-8"?>
<p:sldLayout xmlns:p="http://schemas.openxmlformats.org/presentationml/2006/main" preserve="1">
  <p:cSld>
    <p:bg>
      <p:bgPr>
        <a:blipFill xmlns:a="http://schemas.openxmlformats.org/drawingml/2006/main" dpi="0">
          <a:blip xmlns:r="http://schemas.openxmlformats.org/officeDocument/2006/relationships" r:embed="rId1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New Shape"/>
          <p:cNvSpPr/>
          <p:nvPr>
            <p:ph type="body" idx="0"/>
          </p:nvPr>
        </p:nvSpPr>
        <p:spPr>
          <a:xfrm xmlns:a="http://schemas.openxmlformats.org/drawingml/2006/main">
            <a:off x="698500" y="476250"/>
            <a:ext cx="10795000" cy="59055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ctr">
            <a:normAutofit/>
          </a:bodyPr>
          <a:lstStyle xmlns:a="http://schemas.openxmlformats.org/drawingml/2006/main">
            <a:lvl1pPr algn="l">
              <a:defRPr sz="3920">
                <a:solidFill>
                  <a:srgbClr val="FFFFFF"/>
                </a:solidFill>
              </a:defRPr>
            </a:lvl1pPr>
          </a:lstStyle>
          <a:p xmlns:a="http://schemas.openxmlformats.org/drawingml/2006/main">
            <a:pPr algn="l"/>
            <a:r>
              <a:t/>
            </a:r>
            <a:r>
              <a:rPr sz="3920" b="0">
                <a:solidFill>
                  <a:srgbClr val="FFFFFF"/>
                </a:solidFill>
              </a:rPr>
              <a:t/>
            </a:r>
          </a:p>
        </p:txBody>
      </p:sp>
    </p:spTree>
  </p:cSld>
  <p:clrMapOvr>
    <a:masterClrMapping xmlns:a="http://schemas.openxmlformats.org/drawingml/2006/main"/>
  </p:clrMapOvr>
</p:sldLayout>
</file>

<file path=ppt/slideMasters/_rels/slideMaster.xml.rels>&#65279;<?xml version="1.0" encoding="utf-8"?><Relationships xmlns="http://schemas.openxmlformats.org/package/2006/relationships"><Relationship Type="http://schemas.openxmlformats.org/officeDocument/2006/relationships/slideLayout" Target="/ppt/slideLayouts/slideLayout.xml" Id="rId1" /><Relationship Type="http://schemas.openxmlformats.org/officeDocument/2006/relationships/theme" Target="/ppt/slideMasters/theme/theme.xml" Id="R8ddce2fcf1af439d" /><Relationship Type="http://schemas.openxmlformats.org/officeDocument/2006/relationships/slideLayout" Target="/ppt/slideLayouts/slideLayout2.xml" Id="rId2" /><Relationship Type="http://schemas.openxmlformats.org/officeDocument/2006/relationships/slideLayout" Target="/ppt/slideLayouts/slideLayout3.xml" Id="rId3" /><Relationship Type="http://schemas.openxmlformats.org/officeDocument/2006/relationships/slideLayout" Target="/ppt/slideLayouts/slideLayout4.xml" Id="rId4" /><Relationship Type="http://schemas.openxmlformats.org/officeDocument/2006/relationships/slideLayout" Target="/ppt/slideLayouts/slideLayout5.xml" Id="rId5" /><Relationship Type="http://schemas.openxmlformats.org/officeDocument/2006/relationships/slideLayout" Target="/ppt/slideLayouts/slideLayout6.xml" Id="rId6" /><Relationship Type="http://schemas.openxmlformats.org/officeDocument/2006/relationships/slideLayout" Target="/ppt/slideLayouts/slideLayout7.xml" Id="rId7" /><Relationship Type="http://schemas.openxmlformats.org/officeDocument/2006/relationships/slideLayout" Target="/ppt/slideLayouts/slideLayout8.xml" Id="rId8" /><Relationship Type="http://schemas.openxmlformats.org/officeDocument/2006/relationships/slideLayout" Target="/ppt/slideLayouts/slideLayout9.xml" Id="rId9" /><Relationship Type="http://schemas.openxmlformats.org/officeDocument/2006/relationships/slideLayout" Target="/ppt/slideLayouts/slideLayouta.xml" Id="rId10" /><Relationship Type="http://schemas.openxmlformats.org/officeDocument/2006/relationships/slideLayout" Target="/ppt/slideLayouts/slideLayoutb.xml" Id="rId11" /><Relationship Type="http://schemas.openxmlformats.org/officeDocument/2006/relationships/slideLayout" Target="/ppt/slideLayouts/slideLayoutc.xml" Id="rId12" /><Relationship Type="http://schemas.openxmlformats.org/officeDocument/2006/relationships/slideLayout" Target="/ppt/slideLayouts/slideLayoutd.xml" Id="rId13" /><Relationship Type="http://schemas.openxmlformats.org/officeDocument/2006/relationships/slideLayout" Target="/ppt/slideLayouts/slideLayoute.xml" Id="rId14" /><Relationship Type="http://schemas.openxmlformats.org/officeDocument/2006/relationships/slideLayout" Target="/ppt/slideLayouts/slideLayoutf.xml" Id="rId15" /><Relationship Type="http://schemas.openxmlformats.org/officeDocument/2006/relationships/slideLayout" Target="/ppt/slideLayouts/slideLayout10.xml" Id="rId16" /><Relationship Type="http://schemas.openxmlformats.org/officeDocument/2006/relationships/slideLayout" Target="/ppt/slideLayouts/slideLayout11.xml" Id="rId17" /><Relationship Type="http://schemas.openxmlformats.org/officeDocument/2006/relationships/slideLayout" Target="/ppt/slideLayouts/slideLayout12.xml" Id="rId18" /><Relationship Type="http://schemas.openxmlformats.org/officeDocument/2006/relationships/slideLayout" Target="/ppt/slideLayouts/slideLayout13.xml" Id="rId19" /><Relationship Type="http://schemas.openxmlformats.org/officeDocument/2006/relationships/slideLayout" Target="/ppt/slideLayouts/slideLayout14.xml" Id="rId20" /><Relationship Type="http://schemas.openxmlformats.org/officeDocument/2006/relationships/slideLayout" Target="/ppt/slideLayouts/slideLayout15.xml" Id="rId21" /><Relationship Type="http://schemas.openxmlformats.org/officeDocument/2006/relationships/slideLayout" Target="/ppt/slideLayouts/slideLayout16.xml" Id="rId22" /><Relationship Type="http://schemas.openxmlformats.org/officeDocument/2006/relationships/slideLayout" Target="/ppt/slideLayouts/slideLayout17.xml" Id="rId23" /><Relationship Type="http://schemas.openxmlformats.org/officeDocument/2006/relationships/slideLayout" Target="/ppt/slideLayouts/slideLayout18.xml" Id="rId24" /><Relationship Type="http://schemas.openxmlformats.org/officeDocument/2006/relationships/slideLayout" Target="/ppt/slideLayouts/slideLayout19.xml" Id="rId25" /></Relationships>
</file>

<file path=ppt/slideMasters/slideMaster.xml><?xml version="1.0" encoding="utf-8"?>
<p:sldMaster xmlns:p="http://schemas.openxmlformats.org/presentationml/2006/main">
  <p:cSld name="Slide Master">
    <p:spTree>
      <p:nvGrpSpPr>
        <p:cNvPr id="1" name=""/>
        <p:cNvGrpSpPr/>
        <p:nvPr/>
      </p:nvGrpSpPr>
      <p:grpSpPr>
        <a:xfrm xmlns:a="http://schemas.openxmlformats.org/drawingml/2006/main"/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xmlns:r="http://schemas.openxmlformats.org/officeDocument/2006/relationships" r:id="rId2"/>
    <p:sldLayoutId xmlns:r="http://schemas.openxmlformats.org/officeDocument/2006/relationships" r:id="rId3"/>
    <p:sldLayoutId xmlns:r="http://schemas.openxmlformats.org/officeDocument/2006/relationships" r:id="rId4"/>
    <p:sldLayoutId xmlns:r="http://schemas.openxmlformats.org/officeDocument/2006/relationships" r:id="rId5"/>
    <p:sldLayoutId xmlns:r="http://schemas.openxmlformats.org/officeDocument/2006/relationships" r:id="rId6"/>
    <p:sldLayoutId xmlns:r="http://schemas.openxmlformats.org/officeDocument/2006/relationships" r:id="rId7"/>
    <p:sldLayoutId xmlns:r="http://schemas.openxmlformats.org/officeDocument/2006/relationships" r:id="rId8"/>
    <p:sldLayoutId xmlns:r="http://schemas.openxmlformats.org/officeDocument/2006/relationships" r:id="rId9"/>
    <p:sldLayoutId xmlns:r="http://schemas.openxmlformats.org/officeDocument/2006/relationships" r:id="rId10"/>
    <p:sldLayoutId xmlns:r="http://schemas.openxmlformats.org/officeDocument/2006/relationships" r:id="rId11"/>
    <p:sldLayoutId xmlns:r="http://schemas.openxmlformats.org/officeDocument/2006/relationships" r:id="rId12"/>
    <p:sldLayoutId xmlns:r="http://schemas.openxmlformats.org/officeDocument/2006/relationships" r:id="rId13"/>
    <p:sldLayoutId xmlns:r="http://schemas.openxmlformats.org/officeDocument/2006/relationships" r:id="rId14"/>
    <p:sldLayoutId xmlns:r="http://schemas.openxmlformats.org/officeDocument/2006/relationships" r:id="rId15"/>
    <p:sldLayoutId xmlns:r="http://schemas.openxmlformats.org/officeDocument/2006/relationships" r:id="rId16"/>
    <p:sldLayoutId xmlns:r="http://schemas.openxmlformats.org/officeDocument/2006/relationships" r:id="rId17"/>
    <p:sldLayoutId xmlns:r="http://schemas.openxmlformats.org/officeDocument/2006/relationships" r:id="rId18"/>
    <p:sldLayoutId xmlns:r="http://schemas.openxmlformats.org/officeDocument/2006/relationships" r:id="rId19"/>
    <p:sldLayoutId xmlns:r="http://schemas.openxmlformats.org/officeDocument/2006/relationships" r:id="rId20"/>
    <p:sldLayoutId xmlns:r="http://schemas.openxmlformats.org/officeDocument/2006/relationships" r:id="rId21"/>
    <p:sldLayoutId xmlns:r="http://schemas.openxmlformats.org/officeDocument/2006/relationships" r:id="rId22"/>
    <p:sldLayoutId xmlns:r="http://schemas.openxmlformats.org/officeDocument/2006/relationships" r:id="rId23"/>
    <p:sldLayoutId xmlns:r="http://schemas.openxmlformats.org/officeDocument/2006/relationships" r:id="rId24"/>
    <p:sldLayoutId xmlns:r="http://schemas.openxmlformats.org/officeDocument/2006/relationships" r:id="rId25"/>
    <p:sldLayoutId xmlns:r="http://schemas.openxmlformats.org/officeDocument/2006/relationships" r:id="rId1"/>
  </p:sldLayoutIdLst>
  <p:txStyles>
    <p:titleStyle/>
    <p:bodyStyle/>
    <p:otherStyle/>
  </p:txStyles>
</p:sldMaster>
</file>

<file path=ppt/slideMasters/theme/theme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noFill/>
        <a:pattFill/>
        <a:grpFill/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0">
              <a:schemeClr val="phClr">
                <a:tint val="50000"/>
                <a:satMod val="300000"/>
              </a:schemeClr>
            </a:gs>
            <a:gs pos="0">
              <a:schemeClr val="phClr">
                <a:tint val="50000"/>
                <a:satMod val="300000"/>
              </a:schemeClr>
            </a:gs>
          </a:gsLst>
          <a:lin ang="16200000" scaled="1"/>
        </a:gradFill>
        <a:gradFill>
          <a:gsLst>
            <a:gs pos="0">
              <a:schemeClr val="phClr">
                <a:tint val="50000"/>
                <a:satMod val="300000"/>
              </a:schemeClr>
            </a:gs>
            <a:gs pos="0">
              <a:schemeClr val="phClr">
                <a:tint val="50000"/>
                <a:satMod val="30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ppt/slides/_rels/slide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1" /><Relationship Type="http://schemas.openxmlformats.org/officeDocument/2006/relationships/image" Target="/ppt/media/image19.bmp" Id="rId2" /></Relationships>
</file>

<file path=ppt/slides/_rels/slide10.xml.rels>&#65279;<?xml version="1.0" encoding="utf-8"?><Relationships xmlns="http://schemas.openxmlformats.org/package/2006/relationships"><Relationship Type="http://schemas.openxmlformats.org/officeDocument/2006/relationships/slideLayout" Target="/ppt/slideLayouts/slideLayout18.xml" Id="rId1" /><Relationship Type="http://schemas.openxmlformats.org/officeDocument/2006/relationships/image" Target="/ppt/media/image28.bmp" Id="rId2" /></Relationships>
</file>

<file path=ppt/slides/_rels/slide11.xml.rels>&#65279;<?xml version="1.0" encoding="utf-8"?><Relationships xmlns="http://schemas.openxmlformats.org/package/2006/relationships"><Relationship Type="http://schemas.openxmlformats.org/officeDocument/2006/relationships/slideLayout" Target="/ppt/slideLayouts/slideLayout18.xml" Id="rId1" /><Relationship Type="http://schemas.openxmlformats.org/officeDocument/2006/relationships/image" Target="/ppt/media/image29.bmp" Id="rId2" /></Relationships>
</file>

<file path=ppt/slides/_rels/slide12.xml.rels>&#65279;<?xml version="1.0" encoding="utf-8"?><Relationships xmlns="http://schemas.openxmlformats.org/package/2006/relationships"><Relationship Type="http://schemas.openxmlformats.org/officeDocument/2006/relationships/slideLayout" Target="/ppt/slideLayouts/slideLayout18.xml" Id="rId1" /><Relationship Type="http://schemas.openxmlformats.org/officeDocument/2006/relationships/image" Target="/ppt/media/image2a.bmp" Id="rId2" /></Relationships>
</file>

<file path=ppt/slides/_rels/slide13.xml.rels>&#65279;<?xml version="1.0" encoding="utf-8"?><Relationships xmlns="http://schemas.openxmlformats.org/package/2006/relationships"><Relationship Type="http://schemas.openxmlformats.org/officeDocument/2006/relationships/slideLayout" Target="/ppt/slideLayouts/slideLayout18.xml" Id="rId1" /><Relationship Type="http://schemas.openxmlformats.org/officeDocument/2006/relationships/image" Target="/ppt/media/image2b.bmp" Id="rId2" /></Relationships>
</file>

<file path=ppt/slides/_rels/slide14.xml.rels>&#65279;<?xml version="1.0" encoding="utf-8"?><Relationships xmlns="http://schemas.openxmlformats.org/package/2006/relationships"><Relationship Type="http://schemas.openxmlformats.org/officeDocument/2006/relationships/slideLayout" Target="/ppt/slideLayouts/slideLayout18.xml" Id="rId1" /><Relationship Type="http://schemas.openxmlformats.org/officeDocument/2006/relationships/image" Target="/ppt/media/image2c.bmp" Id="rId2" /></Relationships>
</file>

<file path=ppt/slides/_rels/slide15.xml.rels>&#65279;<?xml version="1.0" encoding="utf-8"?><Relationships xmlns="http://schemas.openxmlformats.org/package/2006/relationships"><Relationship Type="http://schemas.openxmlformats.org/officeDocument/2006/relationships/slideLayout" Target="/ppt/slideLayouts/slideLayout18.xml" Id="rId1" /><Relationship Type="http://schemas.openxmlformats.org/officeDocument/2006/relationships/image" Target="/ppt/media/image2d.bmp" Id="rId2" /></Relationships>
</file>

<file path=ppt/slides/_rels/slide16.xml.rels>&#65279;<?xml version="1.0" encoding="utf-8"?><Relationships xmlns="http://schemas.openxmlformats.org/package/2006/relationships"><Relationship Type="http://schemas.openxmlformats.org/officeDocument/2006/relationships/slideLayout" Target="/ppt/slideLayouts/slideLayout18.xml" Id="rId1" /><Relationship Type="http://schemas.openxmlformats.org/officeDocument/2006/relationships/image" Target="/ppt/media/image2e.bmp" Id="rId2" /></Relationships>
</file>

<file path=ppt/slides/_rels/slide17.xml.rels>&#65279;<?xml version="1.0" encoding="utf-8"?><Relationships xmlns="http://schemas.openxmlformats.org/package/2006/relationships"><Relationship Type="http://schemas.openxmlformats.org/officeDocument/2006/relationships/slideLayout" Target="/ppt/slideLayouts/slideLayout18.xml" Id="rId1" /><Relationship Type="http://schemas.openxmlformats.org/officeDocument/2006/relationships/image" Target="/ppt/media/image2f.bmp" Id="rId2" /></Relationships>
</file>

<file path=ppt/slides/_rels/slide18.xml.rels>&#65279;<?xml version="1.0" encoding="utf-8"?><Relationships xmlns="http://schemas.openxmlformats.org/package/2006/relationships"><Relationship Type="http://schemas.openxmlformats.org/officeDocument/2006/relationships/slideLayout" Target="/ppt/slideLayouts/slideLayout18.xml" Id="rId1" /><Relationship Type="http://schemas.openxmlformats.org/officeDocument/2006/relationships/image" Target="/ppt/media/image30.bmp" Id="rId2" /></Relationships>
</file>

<file path=ppt/slides/_rels/slide19.xml.rels>&#65279;<?xml version="1.0" encoding="utf-8"?><Relationships xmlns="http://schemas.openxmlformats.org/package/2006/relationships"><Relationship Type="http://schemas.openxmlformats.org/officeDocument/2006/relationships/slideLayout" Target="/ppt/slideLayouts/slideLayout18.xml" Id="rId1" /><Relationship Type="http://schemas.openxmlformats.org/officeDocument/2006/relationships/image" Target="/ppt/media/image31.bmp" Id="rId2" /></Relationships>
</file>

<file path=ppt/slides/_rels/slide1a.xml.rels>&#65279;<?xml version="1.0" encoding="utf-8"?><Relationships xmlns="http://schemas.openxmlformats.org/package/2006/relationships"><Relationship Type="http://schemas.openxmlformats.org/officeDocument/2006/relationships/slideLayout" Target="/ppt/slideLayouts/slideLayout18.xml" Id="rId1" /><Relationship Type="http://schemas.openxmlformats.org/officeDocument/2006/relationships/image" Target="/ppt/media/image32.bmp" Id="rId2" /></Relationships>
</file>

<file path=ppt/slides/_rels/slide1b.xml.rels>&#65279;<?xml version="1.0" encoding="utf-8"?><Relationships xmlns="http://schemas.openxmlformats.org/package/2006/relationships"><Relationship Type="http://schemas.openxmlformats.org/officeDocument/2006/relationships/slideLayout" Target="/ppt/slideLayouts/slideLayout18.xml" Id="rId1" /><Relationship Type="http://schemas.openxmlformats.org/officeDocument/2006/relationships/image" Target="/ppt/media/image33.bmp" Id="rId2" /></Relationships>
</file>

<file path=ppt/slides/_rels/slide1c.xml.rels>&#65279;<?xml version="1.0" encoding="utf-8"?><Relationships xmlns="http://schemas.openxmlformats.org/package/2006/relationships"><Relationship Type="http://schemas.openxmlformats.org/officeDocument/2006/relationships/slideLayout" Target="/ppt/slideLayouts/slideLayout18.xml" Id="rId1" /><Relationship Type="http://schemas.openxmlformats.org/officeDocument/2006/relationships/image" Target="/ppt/media/image34.bmp" Id="rId2" /></Relationships>
</file>

<file path=ppt/slides/_rels/slide1d.xml.rels>&#65279;<?xml version="1.0" encoding="utf-8"?><Relationships xmlns="http://schemas.openxmlformats.org/package/2006/relationships"><Relationship Type="http://schemas.openxmlformats.org/officeDocument/2006/relationships/slideLayout" Target="/ppt/slideLayouts/slideLayout18.xml" Id="rId1" /><Relationship Type="http://schemas.openxmlformats.org/officeDocument/2006/relationships/image" Target="/ppt/media/image35.bmp" Id="rId2" /></Relationships>
</file>

<file path=ppt/slides/_rels/slide1e.xml.rels>&#65279;<?xml version="1.0" encoding="utf-8"?><Relationships xmlns="http://schemas.openxmlformats.org/package/2006/relationships"><Relationship Type="http://schemas.openxmlformats.org/officeDocument/2006/relationships/slideLayout" Target="/ppt/slideLayouts/slideLayout19.xml" Id="rId1" /><Relationship Type="http://schemas.openxmlformats.org/officeDocument/2006/relationships/image" Target="/ppt/media/image36.bmp" Id="rId2" /></Relationships>
</file>

<file path=ppt/slides/_rels/slide1f.xml.rels>&#65279;<?xml version="1.0" encoding="utf-8"?><Relationships xmlns="http://schemas.openxmlformats.org/package/2006/relationships"><Relationship Type="http://schemas.openxmlformats.org/officeDocument/2006/relationships/slideLayout" Target="/ppt/slideLayouts/slideLayout19.xml" Id="rId1" /><Relationship Type="http://schemas.openxmlformats.org/officeDocument/2006/relationships/image" Target="/ppt/media/image37.bmp" Id="rId2" /></Relationships>
</file>

<file path=ppt/slides/_rels/slide2.xml.rels>&#65279;<?xml version="1.0" encoding="utf-8"?><Relationships xmlns="http://schemas.openxmlformats.org/package/2006/relationships"><Relationship Type="http://schemas.openxmlformats.org/officeDocument/2006/relationships/slideLayout" Target="/ppt/slideLayouts/slideLayout17.xml" Id="rId1" /><Relationship Type="http://schemas.openxmlformats.org/officeDocument/2006/relationships/image" Target="/ppt/media/image1a.bmp" Id="rId2" /></Relationships>
</file>

<file path=ppt/slides/_rels/slide20.xml.rels>&#65279;<?xml version="1.0" encoding="utf-8"?><Relationships xmlns="http://schemas.openxmlformats.org/package/2006/relationships"><Relationship Type="http://schemas.openxmlformats.org/officeDocument/2006/relationships/slideLayout" Target="/ppt/slideLayouts/slideLayout19.xml" Id="rId1" /><Relationship Type="http://schemas.openxmlformats.org/officeDocument/2006/relationships/image" Target="/ppt/media/image38.bmp" Id="rId2" /></Relationships>
</file>

<file path=ppt/slides/_rels/slide21.xml.rels>&#65279;<?xml version="1.0" encoding="utf-8"?><Relationships xmlns="http://schemas.openxmlformats.org/package/2006/relationships"><Relationship Type="http://schemas.openxmlformats.org/officeDocument/2006/relationships/slideLayout" Target="/ppt/slideLayouts/slideLayout19.xml" Id="rId1" /><Relationship Type="http://schemas.openxmlformats.org/officeDocument/2006/relationships/image" Target="/ppt/media/image39.bmp" Id="rId2" /></Relationships>
</file>

<file path=ppt/slides/_rels/slide22.xml.rels>&#65279;<?xml version="1.0" encoding="utf-8"?><Relationships xmlns="http://schemas.openxmlformats.org/package/2006/relationships"><Relationship Type="http://schemas.openxmlformats.org/officeDocument/2006/relationships/slideLayout" Target="/ppt/slideLayouts/slideLayout17.xml" Id="rId1" /><Relationship Type="http://schemas.openxmlformats.org/officeDocument/2006/relationships/image" Target="/ppt/media/image3a.bmp" Id="rId2" /></Relationships>
</file>

<file path=ppt/slides/_rels/slide23.xml.rels>&#65279;<?xml version="1.0" encoding="utf-8"?><Relationships xmlns="http://schemas.openxmlformats.org/package/2006/relationships"><Relationship Type="http://schemas.openxmlformats.org/officeDocument/2006/relationships/slideLayout" Target="/ppt/slideLayouts/slideLayout18.xml" Id="rId1" /><Relationship Type="http://schemas.openxmlformats.org/officeDocument/2006/relationships/image" Target="/ppt/media/image3b.bmp" Id="rId2" /></Relationships>
</file>

<file path=ppt/slides/_rels/slide24.xml.rels>&#65279;<?xml version="1.0" encoding="utf-8"?><Relationships xmlns="http://schemas.openxmlformats.org/package/2006/relationships"><Relationship Type="http://schemas.openxmlformats.org/officeDocument/2006/relationships/slideLayout" Target="/ppt/slideLayouts/slideLayout18.xml" Id="rId1" /><Relationship Type="http://schemas.openxmlformats.org/officeDocument/2006/relationships/image" Target="/ppt/media/image3c.bmp" Id="rId2" /></Relationships>
</file>

<file path=ppt/slides/_rels/slide25.xml.rels>&#65279;<?xml version="1.0" encoding="utf-8"?><Relationships xmlns="http://schemas.openxmlformats.org/package/2006/relationships"><Relationship Type="http://schemas.openxmlformats.org/officeDocument/2006/relationships/slideLayout" Target="/ppt/slideLayouts/slideLayout18.xml" Id="rId1" /><Relationship Type="http://schemas.openxmlformats.org/officeDocument/2006/relationships/image" Target="/ppt/media/image3d.bmp" Id="rId2" /></Relationships>
</file>

<file path=ppt/slides/_rels/slide26.xml.rels>&#65279;<?xml version="1.0" encoding="utf-8"?><Relationships xmlns="http://schemas.openxmlformats.org/package/2006/relationships"><Relationship Type="http://schemas.openxmlformats.org/officeDocument/2006/relationships/slideLayout" Target="/ppt/slideLayouts/slideLayout18.xml" Id="rId1" /><Relationship Type="http://schemas.openxmlformats.org/officeDocument/2006/relationships/image" Target="/ppt/media/image3e.bmp" Id="rId2" /></Relationships>
</file>

<file path=ppt/slides/_rels/slide27.xml.rels>&#65279;<?xml version="1.0" encoding="utf-8"?><Relationships xmlns="http://schemas.openxmlformats.org/package/2006/relationships"><Relationship Type="http://schemas.openxmlformats.org/officeDocument/2006/relationships/slideLayout" Target="/ppt/slideLayouts/slideLayout19.xml" Id="rId1" /><Relationship Type="http://schemas.openxmlformats.org/officeDocument/2006/relationships/image" Target="/ppt/media/image3f.bmp" Id="rId2" /></Relationships>
</file>

<file path=ppt/slides/_rels/slide28.xml.rels>&#65279;<?xml version="1.0" encoding="utf-8"?><Relationships xmlns="http://schemas.openxmlformats.org/package/2006/relationships"><Relationship Type="http://schemas.openxmlformats.org/officeDocument/2006/relationships/slideLayout" Target="/ppt/slideLayouts/slideLayout19.xml" Id="rId1" /><Relationship Type="http://schemas.openxmlformats.org/officeDocument/2006/relationships/image" Target="/ppt/media/image40.bmp" Id="rId2" /></Relationships>
</file>

<file path=ppt/slides/_rels/slide29.xml.rels>&#65279;<?xml version="1.0" encoding="utf-8"?><Relationships xmlns="http://schemas.openxmlformats.org/package/2006/relationships"><Relationship Type="http://schemas.openxmlformats.org/officeDocument/2006/relationships/slideLayout" Target="/ppt/slideLayouts/slideLayout19.xml" Id="rId1" /><Relationship Type="http://schemas.openxmlformats.org/officeDocument/2006/relationships/image" Target="/ppt/media/image41.bmp" Id="rId2" /></Relationships>
</file>

<file path=ppt/slides/_rels/slide2a.xml.rels>&#65279;<?xml version="1.0" encoding="utf-8"?><Relationships xmlns="http://schemas.openxmlformats.org/package/2006/relationships"><Relationship Type="http://schemas.openxmlformats.org/officeDocument/2006/relationships/slideLayout" Target="/ppt/slideLayouts/slideLayout19.xml" Id="rId1" /><Relationship Type="http://schemas.openxmlformats.org/officeDocument/2006/relationships/image" Target="/ppt/media/image42.bmp" Id="rId2" /></Relationships>
</file>

<file path=ppt/slides/_rels/slide2b.xml.rels>&#65279;<?xml version="1.0" encoding="utf-8"?><Relationships xmlns="http://schemas.openxmlformats.org/package/2006/relationships"><Relationship Type="http://schemas.openxmlformats.org/officeDocument/2006/relationships/slideLayout" Target="/ppt/slideLayouts/slideLayout17.xml" Id="rId1" /><Relationship Type="http://schemas.openxmlformats.org/officeDocument/2006/relationships/image" Target="/ppt/media/image43.bmp" Id="rId2" /></Relationships>
</file>

<file path=ppt/slides/_rels/slide2c.xml.rels>&#65279;<?xml version="1.0" encoding="utf-8"?><Relationships xmlns="http://schemas.openxmlformats.org/package/2006/relationships"><Relationship Type="http://schemas.openxmlformats.org/officeDocument/2006/relationships/slideLayout" Target="/ppt/slideLayouts/slideLayout18.xml" Id="rId1" /><Relationship Type="http://schemas.openxmlformats.org/officeDocument/2006/relationships/image" Target="/ppt/media/image44.bmp" Id="rId2" /></Relationships>
</file>

<file path=ppt/slides/_rels/slide2d.xml.rels>&#65279;<?xml version="1.0" encoding="utf-8"?><Relationships xmlns="http://schemas.openxmlformats.org/package/2006/relationships"><Relationship Type="http://schemas.openxmlformats.org/officeDocument/2006/relationships/slideLayout" Target="/ppt/slideLayouts/slideLayout18.xml" Id="rId1" /><Relationship Type="http://schemas.openxmlformats.org/officeDocument/2006/relationships/image" Target="/ppt/media/image45.bmp" Id="rId2" /></Relationships>
</file>

<file path=ppt/slides/_rels/slide2e.xml.rels>&#65279;<?xml version="1.0" encoding="utf-8"?><Relationships xmlns="http://schemas.openxmlformats.org/package/2006/relationships"><Relationship Type="http://schemas.openxmlformats.org/officeDocument/2006/relationships/slideLayout" Target="/ppt/slideLayouts/slideLayout18.xml" Id="rId1" /><Relationship Type="http://schemas.openxmlformats.org/officeDocument/2006/relationships/image" Target="/ppt/media/image46.bmp" Id="rId2" /></Relationships>
</file>

<file path=ppt/slides/_rels/slide2f.xml.rels>&#65279;<?xml version="1.0" encoding="utf-8"?><Relationships xmlns="http://schemas.openxmlformats.org/package/2006/relationships"><Relationship Type="http://schemas.openxmlformats.org/officeDocument/2006/relationships/slideLayout" Target="/ppt/slideLayouts/slideLayout18.xml" Id="rId1" /><Relationship Type="http://schemas.openxmlformats.org/officeDocument/2006/relationships/image" Target="/ppt/media/image47.bmp" Id="rId2" /></Relationships>
</file>

<file path=ppt/slides/_rels/slide3.xml.rels>&#65279;<?xml version="1.0" encoding="utf-8"?><Relationships xmlns="http://schemas.openxmlformats.org/package/2006/relationships"><Relationship Type="http://schemas.openxmlformats.org/officeDocument/2006/relationships/slideLayout" Target="/ppt/slideLayouts/slideLayout17.xml" Id="rId1" /><Relationship Type="http://schemas.openxmlformats.org/officeDocument/2006/relationships/image" Target="/ppt/media/image1b.bmp" Id="rId2" /></Relationships>
</file>

<file path=ppt/slides/_rels/slide30.xml.rels>&#65279;<?xml version="1.0" encoding="utf-8"?><Relationships xmlns="http://schemas.openxmlformats.org/package/2006/relationships"><Relationship Type="http://schemas.openxmlformats.org/officeDocument/2006/relationships/slideLayout" Target="/ppt/slideLayouts/slideLayout19.xml" Id="rId1" /><Relationship Type="http://schemas.openxmlformats.org/officeDocument/2006/relationships/image" Target="/ppt/media/image48.bmp" Id="rId2" /></Relationships>
</file>

<file path=ppt/slides/_rels/slide31.xml.rels>&#65279;<?xml version="1.0" encoding="utf-8"?><Relationships xmlns="http://schemas.openxmlformats.org/package/2006/relationships"><Relationship Type="http://schemas.openxmlformats.org/officeDocument/2006/relationships/slideLayout" Target="/ppt/slideLayouts/slideLayout19.xml" Id="rId1" /><Relationship Type="http://schemas.openxmlformats.org/officeDocument/2006/relationships/image" Target="/ppt/media/image49.bmp" Id="rId2" /></Relationships>
</file>

<file path=ppt/slides/_rels/slide32.xml.rels>&#65279;<?xml version="1.0" encoding="utf-8"?><Relationships xmlns="http://schemas.openxmlformats.org/package/2006/relationships"><Relationship Type="http://schemas.openxmlformats.org/officeDocument/2006/relationships/slideLayout" Target="/ppt/slideLayouts/slideLayout17.xml" Id="rId1" /><Relationship Type="http://schemas.openxmlformats.org/officeDocument/2006/relationships/image" Target="/ppt/media/image4a.bmp" Id="rId2" /></Relationships>
</file>

<file path=ppt/slides/_rels/slide33.xml.rels>&#65279;<?xml version="1.0" encoding="utf-8"?><Relationships xmlns="http://schemas.openxmlformats.org/package/2006/relationships"><Relationship Type="http://schemas.openxmlformats.org/officeDocument/2006/relationships/slideLayout" Target="/ppt/slideLayouts/slideLayout18.xml" Id="rId1" /><Relationship Type="http://schemas.openxmlformats.org/officeDocument/2006/relationships/image" Target="/ppt/media/image4b.bmp" Id="rId2" /></Relationships>
</file>

<file path=ppt/slides/_rels/slide34.xml.rels>&#65279;<?xml version="1.0" encoding="utf-8"?><Relationships xmlns="http://schemas.openxmlformats.org/package/2006/relationships"><Relationship Type="http://schemas.openxmlformats.org/officeDocument/2006/relationships/slideLayout" Target="/ppt/slideLayouts/slideLayout18.xml" Id="rId1" /><Relationship Type="http://schemas.openxmlformats.org/officeDocument/2006/relationships/image" Target="/ppt/media/image4c.bmp" Id="rId2" /></Relationships>
</file>

<file path=ppt/slides/_rels/slide35.xml.rels>&#65279;<?xml version="1.0" encoding="utf-8"?><Relationships xmlns="http://schemas.openxmlformats.org/package/2006/relationships"><Relationship Type="http://schemas.openxmlformats.org/officeDocument/2006/relationships/slideLayout" Target="/ppt/slideLayouts/slideLayout18.xml" Id="rId1" /><Relationship Type="http://schemas.openxmlformats.org/officeDocument/2006/relationships/image" Target="/ppt/media/image4d.bmp" Id="rId2" /></Relationships>
</file>

<file path=ppt/slides/_rels/slide36.xml.rels>&#65279;<?xml version="1.0" encoding="utf-8"?><Relationships xmlns="http://schemas.openxmlformats.org/package/2006/relationships"><Relationship Type="http://schemas.openxmlformats.org/officeDocument/2006/relationships/slideLayout" Target="/ppt/slideLayouts/slideLayout18.xml" Id="rId1" /><Relationship Type="http://schemas.openxmlformats.org/officeDocument/2006/relationships/image" Target="/ppt/media/image4e.bmp" Id="rId2" /></Relationships>
</file>

<file path=ppt/slides/_rels/slide37.xml.rels>&#65279;<?xml version="1.0" encoding="utf-8"?><Relationships xmlns="http://schemas.openxmlformats.org/package/2006/relationships"><Relationship Type="http://schemas.openxmlformats.org/officeDocument/2006/relationships/slideLayout" Target="/ppt/slideLayouts/slideLayout18.xml" Id="rId1" /><Relationship Type="http://schemas.openxmlformats.org/officeDocument/2006/relationships/image" Target="/ppt/media/image4f.bmp" Id="rId2" /></Relationships>
</file>

<file path=ppt/slides/_rels/slide38.xml.rels>&#65279;<?xml version="1.0" encoding="utf-8"?><Relationships xmlns="http://schemas.openxmlformats.org/package/2006/relationships"><Relationship Type="http://schemas.openxmlformats.org/officeDocument/2006/relationships/slideLayout" Target="/ppt/slideLayouts/slideLayout18.xml" Id="rId1" /><Relationship Type="http://schemas.openxmlformats.org/officeDocument/2006/relationships/image" Target="/ppt/media/image50.bmp" Id="rId2" /></Relationships>
</file>

<file path=ppt/slides/_rels/slide39.xml.rels>&#65279;<?xml version="1.0" encoding="utf-8"?><Relationships xmlns="http://schemas.openxmlformats.org/package/2006/relationships"><Relationship Type="http://schemas.openxmlformats.org/officeDocument/2006/relationships/slideLayout" Target="/ppt/slideLayouts/slideLayout19.xml" Id="rId1" /><Relationship Type="http://schemas.openxmlformats.org/officeDocument/2006/relationships/image" Target="/ppt/media/image51.bmp" Id="rId2" /></Relationships>
</file>

<file path=ppt/slides/_rels/slide3a.xml.rels>&#65279;<?xml version="1.0" encoding="utf-8"?><Relationships xmlns="http://schemas.openxmlformats.org/package/2006/relationships"><Relationship Type="http://schemas.openxmlformats.org/officeDocument/2006/relationships/slideLayout" Target="/ppt/slideLayouts/slideLayout19.xml" Id="rId1" /><Relationship Type="http://schemas.openxmlformats.org/officeDocument/2006/relationships/image" Target="/ppt/media/image52.bmp" Id="rId2" /></Relationships>
</file>

<file path=ppt/slides/_rels/slide3b.xml.rels>&#65279;<?xml version="1.0" encoding="utf-8"?><Relationships xmlns="http://schemas.openxmlformats.org/package/2006/relationships"><Relationship Type="http://schemas.openxmlformats.org/officeDocument/2006/relationships/slideLayout" Target="/ppt/slideLayouts/slideLayout17.xml" Id="rId1" /><Relationship Type="http://schemas.openxmlformats.org/officeDocument/2006/relationships/image" Target="/ppt/media/image53.bmp" Id="rId2" /></Relationships>
</file>

<file path=ppt/slides/_rels/slide3c.xml.rels>&#65279;<?xml version="1.0" encoding="utf-8"?><Relationships xmlns="http://schemas.openxmlformats.org/package/2006/relationships"><Relationship Type="http://schemas.openxmlformats.org/officeDocument/2006/relationships/slideLayout" Target="/ppt/slideLayouts/slideLayout18.xml" Id="rId1" /><Relationship Type="http://schemas.openxmlformats.org/officeDocument/2006/relationships/image" Target="/ppt/media/image54.bmp" Id="rId2" /></Relationships>
</file>

<file path=ppt/slides/_rels/slide3d.xml.rels>&#65279;<?xml version="1.0" encoding="utf-8"?><Relationships xmlns="http://schemas.openxmlformats.org/package/2006/relationships"><Relationship Type="http://schemas.openxmlformats.org/officeDocument/2006/relationships/slideLayout" Target="/ppt/slideLayouts/slideLayout18.xml" Id="rId1" /><Relationship Type="http://schemas.openxmlformats.org/officeDocument/2006/relationships/image" Target="/ppt/media/image55.bmp" Id="rId2" /></Relationships>
</file>

<file path=ppt/slides/_rels/slide3e.xml.rels>&#65279;<?xml version="1.0" encoding="utf-8"?><Relationships xmlns="http://schemas.openxmlformats.org/package/2006/relationships"><Relationship Type="http://schemas.openxmlformats.org/officeDocument/2006/relationships/slideLayout" Target="/ppt/slideLayouts/slideLayout18.xml" Id="rId1" /><Relationship Type="http://schemas.openxmlformats.org/officeDocument/2006/relationships/image" Target="/ppt/media/image56.bmp" Id="rId2" /></Relationships>
</file>

<file path=ppt/slides/_rels/slide3f.xml.rels>&#65279;<?xml version="1.0" encoding="utf-8"?><Relationships xmlns="http://schemas.openxmlformats.org/package/2006/relationships"><Relationship Type="http://schemas.openxmlformats.org/officeDocument/2006/relationships/slideLayout" Target="/ppt/slideLayouts/slideLayout18.xml" Id="rId1" /><Relationship Type="http://schemas.openxmlformats.org/officeDocument/2006/relationships/image" Target="/ppt/media/image57.bmp" Id="rId2" /></Relationships>
</file>

<file path=ppt/slides/_rels/slide4.xml.rels>&#65279;<?xml version="1.0" encoding="utf-8"?><Relationships xmlns="http://schemas.openxmlformats.org/package/2006/relationships"><Relationship Type="http://schemas.openxmlformats.org/officeDocument/2006/relationships/slideLayout" Target="/ppt/slideLayouts/slideLayout17.xml" Id="rId1" /><Relationship Type="http://schemas.openxmlformats.org/officeDocument/2006/relationships/image" Target="/ppt/media/image1c.bmp" Id="rId2" /></Relationships>
</file>

<file path=ppt/slides/_rels/slide40.xml.rels>&#65279;<?xml version="1.0" encoding="utf-8"?><Relationships xmlns="http://schemas.openxmlformats.org/package/2006/relationships"><Relationship Type="http://schemas.openxmlformats.org/officeDocument/2006/relationships/slideLayout" Target="/ppt/slideLayouts/slideLayout19.xml" Id="rId1" /><Relationship Type="http://schemas.openxmlformats.org/officeDocument/2006/relationships/image" Target="/ppt/media/image58.bmp" Id="rId2" /></Relationships>
</file>

<file path=ppt/slides/_rels/slide41.xml.rels>&#65279;<?xml version="1.0" encoding="utf-8"?><Relationships xmlns="http://schemas.openxmlformats.org/package/2006/relationships"><Relationship Type="http://schemas.openxmlformats.org/officeDocument/2006/relationships/slideLayout" Target="/ppt/slideLayouts/slideLayout19.xml" Id="rId1" /><Relationship Type="http://schemas.openxmlformats.org/officeDocument/2006/relationships/image" Target="/ppt/media/image59.bmp" Id="rId2" /></Relationships>
</file>

<file path=ppt/slides/_rels/slide5.xml.rels>&#65279;<?xml version="1.0" encoding="utf-8"?><Relationships xmlns="http://schemas.openxmlformats.org/package/2006/relationships"><Relationship Type="http://schemas.openxmlformats.org/officeDocument/2006/relationships/slideLayout" Target="/ppt/slideLayouts/slideLayout18.xml" Id="rId1" /><Relationship Type="http://schemas.openxmlformats.org/officeDocument/2006/relationships/image" Target="/ppt/media/image1d.bmp" Id="rId2" /></Relationships>
</file>

<file path=ppt/slides/_rels/slide6.xml.rels>&#65279;<?xml version="1.0" encoding="utf-8"?><Relationships xmlns="http://schemas.openxmlformats.org/package/2006/relationships"><Relationship Type="http://schemas.openxmlformats.org/officeDocument/2006/relationships/slideLayout" Target="/ppt/slideLayouts/slideLayout18.xml" Id="rId1" /><Relationship Type="http://schemas.openxmlformats.org/officeDocument/2006/relationships/image" Target="/ppt/media/image1e.bmp" Id="rId2" /></Relationships>
</file>

<file path=ppt/slides/_rels/slide7.xml.rels>&#65279;<?xml version="1.0" encoding="utf-8"?><Relationships xmlns="http://schemas.openxmlformats.org/package/2006/relationships"><Relationship Type="http://schemas.openxmlformats.org/officeDocument/2006/relationships/slideLayout" Target="/ppt/slideLayouts/slideLayout18.xml" Id="rId1" /><Relationship Type="http://schemas.openxmlformats.org/officeDocument/2006/relationships/image" Target="/ppt/media/image1f.bmp" Id="rId2" /></Relationships>
</file>

<file path=ppt/slides/_rels/slide8.xml.rels>&#65279;<?xml version="1.0" encoding="utf-8"?><Relationships xmlns="http://schemas.openxmlformats.org/package/2006/relationships"><Relationship Type="http://schemas.openxmlformats.org/officeDocument/2006/relationships/slideLayout" Target="/ppt/slideLayouts/slideLayout18.xml" Id="rId1" /><Relationship Type="http://schemas.openxmlformats.org/officeDocument/2006/relationships/image" Target="/ppt/media/image20.bmp" Id="rId2" /></Relationships>
</file>

<file path=ppt/slides/_rels/slide9.xml.rels>&#65279;<?xml version="1.0" encoding="utf-8"?><Relationships xmlns="http://schemas.openxmlformats.org/package/2006/relationships"><Relationship Type="http://schemas.openxmlformats.org/officeDocument/2006/relationships/slideLayout" Target="/ppt/slideLayouts/slideLayout18.xml" Id="rId1" /><Relationship Type="http://schemas.openxmlformats.org/officeDocument/2006/relationships/image" Target="/ppt/media/image21.bmp" Id="rId2" /></Relationships>
</file>

<file path=ppt/slides/_rels/slidea.xml.rels>&#65279;<?xml version="1.0" encoding="utf-8"?><Relationships xmlns="http://schemas.openxmlformats.org/package/2006/relationships"><Relationship Type="http://schemas.openxmlformats.org/officeDocument/2006/relationships/slideLayout" Target="/ppt/slideLayouts/slideLayout19.xml" Id="rId1" /><Relationship Type="http://schemas.openxmlformats.org/officeDocument/2006/relationships/image" Target="/ppt/media/image22.bmp" Id="rId2" /></Relationships>
</file>

<file path=ppt/slides/_rels/slideb.xml.rels>&#65279;<?xml version="1.0" encoding="utf-8"?><Relationships xmlns="http://schemas.openxmlformats.org/package/2006/relationships"><Relationship Type="http://schemas.openxmlformats.org/officeDocument/2006/relationships/slideLayout" Target="/ppt/slideLayouts/slideLayout19.xml" Id="rId1" /><Relationship Type="http://schemas.openxmlformats.org/officeDocument/2006/relationships/image" Target="/ppt/media/image23.bmp" Id="rId2" /></Relationships>
</file>

<file path=ppt/slides/_rels/slidec.xml.rels>&#65279;<?xml version="1.0" encoding="utf-8"?><Relationships xmlns="http://schemas.openxmlformats.org/package/2006/relationships"><Relationship Type="http://schemas.openxmlformats.org/officeDocument/2006/relationships/slideLayout" Target="/ppt/slideLayouts/slideLayout19.xml" Id="rId1" /><Relationship Type="http://schemas.openxmlformats.org/officeDocument/2006/relationships/image" Target="/ppt/media/image24.bmp" Id="rId2" /></Relationships>
</file>

<file path=ppt/slides/_rels/slided.xml.rels>&#65279;<?xml version="1.0" encoding="utf-8"?><Relationships xmlns="http://schemas.openxmlformats.org/package/2006/relationships"><Relationship Type="http://schemas.openxmlformats.org/officeDocument/2006/relationships/slideLayout" Target="/ppt/slideLayouts/slideLayout19.xml" Id="rId1" /><Relationship Type="http://schemas.openxmlformats.org/officeDocument/2006/relationships/image" Target="/ppt/media/image25.bmp" Id="rId2" /></Relationships>
</file>

<file path=ppt/slides/_rels/slidee.xml.rels>&#65279;<?xml version="1.0" encoding="utf-8"?><Relationships xmlns="http://schemas.openxmlformats.org/package/2006/relationships"><Relationship Type="http://schemas.openxmlformats.org/officeDocument/2006/relationships/slideLayout" Target="/ppt/slideLayouts/slideLayout17.xml" Id="rId1" /><Relationship Type="http://schemas.openxmlformats.org/officeDocument/2006/relationships/image" Target="/ppt/media/image26.bmp" Id="rId2" /></Relationships>
</file>

<file path=ppt/slides/_rels/slidef.xml.rels>&#65279;<?xml version="1.0" encoding="utf-8"?><Relationships xmlns="http://schemas.openxmlformats.org/package/2006/relationships"><Relationship Type="http://schemas.openxmlformats.org/officeDocument/2006/relationships/slideLayout" Target="/ppt/slideLayouts/slideLayout18.xml" Id="rId1" /><Relationship Type="http://schemas.openxmlformats.org/officeDocument/2006/relationships/image" Target="/ppt/media/image27.bmp" Id="rId2" /></Relationships>
</file>

<file path=ppt/slides/slide.xml><?xml version="1.0" encoding="utf-8"?>
<p:sld xmlns:p="http://schemas.openxmlformats.org/presentationml/2006/main">
  <p:cSld>
    <p:bg>
      <p:bgPr>
        <a:blipFill xmlns:a="http://schemas.openxmlformats.org/drawingml/2006/main" dpi="0">
          <a:blip xmlns:r="http://schemas.openxmlformats.org/officeDocument/2006/relationships" r:embed="rId2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</p:spTree>
  </p:cSld>
  <p:clrMapOvr>
    <a:masterClrMapping xmlns:a="http://schemas.openxmlformats.org/drawingml/2006/main"/>
  </p:clrMapOvr>
</p:sld>
</file>

<file path=ppt/slides/slide10.xml><?xml version="1.0" encoding="utf-8"?>
<p:sld xmlns:p="http://schemas.openxmlformats.org/presentationml/2006/main">
  <p:cSld>
    <p:bg>
      <p:bgPr>
        <a:blipFill xmlns:a="http://schemas.openxmlformats.org/drawingml/2006/main" dpi="0">
          <a:blip xmlns:r="http://schemas.openxmlformats.org/officeDocument/2006/relationships" r:embed="rId2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</p:spTree>
  </p:cSld>
  <p:clrMapOvr>
    <a:masterClrMapping xmlns:a="http://schemas.openxmlformats.org/drawingml/2006/main"/>
  </p:clrMapOvr>
</p:sld>
</file>

<file path=ppt/slides/slide11.xml><?xml version="1.0" encoding="utf-8"?>
<p:sld xmlns:p="http://schemas.openxmlformats.org/presentationml/2006/main">
  <p:cSld>
    <p:bg>
      <p:bgPr>
        <a:blipFill xmlns:a="http://schemas.openxmlformats.org/drawingml/2006/main" dpi="0">
          <a:blip xmlns:r="http://schemas.openxmlformats.org/officeDocument/2006/relationships" r:embed="rId2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</p:spTree>
  </p:cSld>
  <p:clrMapOvr>
    <a:masterClrMapping xmlns:a="http://schemas.openxmlformats.org/drawingml/2006/main"/>
  </p:clrMapOvr>
</p:sld>
</file>

<file path=ppt/slides/slide12.xml><?xml version="1.0" encoding="utf-8"?>
<p:sld xmlns:p="http://schemas.openxmlformats.org/presentationml/2006/main">
  <p:cSld>
    <p:bg>
      <p:bgPr>
        <a:blipFill xmlns:a="http://schemas.openxmlformats.org/drawingml/2006/main" dpi="0">
          <a:blip xmlns:r="http://schemas.openxmlformats.org/officeDocument/2006/relationships" r:embed="rId2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</p:spTree>
  </p:cSld>
  <p:clrMapOvr>
    <a:masterClrMapping xmlns:a="http://schemas.openxmlformats.org/drawingml/2006/main"/>
  </p:clrMapOvr>
</p:sld>
</file>

<file path=ppt/slides/slide13.xml><?xml version="1.0" encoding="utf-8"?>
<p:sld xmlns:p="http://schemas.openxmlformats.org/presentationml/2006/main">
  <p:cSld>
    <p:bg>
      <p:bgPr>
        <a:blipFill xmlns:a="http://schemas.openxmlformats.org/drawingml/2006/main" dpi="0">
          <a:blip xmlns:r="http://schemas.openxmlformats.org/officeDocument/2006/relationships" r:embed="rId2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</p:spTree>
  </p:cSld>
  <p:clrMapOvr>
    <a:masterClrMapping xmlns:a="http://schemas.openxmlformats.org/drawingml/2006/main"/>
  </p:clrMapOvr>
</p:sld>
</file>

<file path=ppt/slides/slide14.xml><?xml version="1.0" encoding="utf-8"?>
<p:sld xmlns:p="http://schemas.openxmlformats.org/presentationml/2006/main">
  <p:cSld>
    <p:bg>
      <p:bgPr>
        <a:blipFill xmlns:a="http://schemas.openxmlformats.org/drawingml/2006/main" dpi="0">
          <a:blip xmlns:r="http://schemas.openxmlformats.org/officeDocument/2006/relationships" r:embed="rId2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</p:spTree>
  </p:cSld>
  <p:clrMapOvr>
    <a:masterClrMapping xmlns:a="http://schemas.openxmlformats.org/drawingml/2006/main"/>
  </p:clrMapOvr>
</p:sld>
</file>

<file path=ppt/slides/slide15.xml><?xml version="1.0" encoding="utf-8"?>
<p:sld xmlns:p="http://schemas.openxmlformats.org/presentationml/2006/main">
  <p:cSld>
    <p:bg>
      <p:bgPr>
        <a:blipFill xmlns:a="http://schemas.openxmlformats.org/drawingml/2006/main" dpi="0">
          <a:blip xmlns:r="http://schemas.openxmlformats.org/officeDocument/2006/relationships" r:embed="rId2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</p:spTree>
  </p:cSld>
  <p:clrMapOvr>
    <a:masterClrMapping xmlns:a="http://schemas.openxmlformats.org/drawingml/2006/main"/>
  </p:clrMapOvr>
</p:sld>
</file>

<file path=ppt/slides/slide16.xml><?xml version="1.0" encoding="utf-8"?>
<p:sld xmlns:p="http://schemas.openxmlformats.org/presentationml/2006/main">
  <p:cSld>
    <p:bg>
      <p:bgPr>
        <a:blipFill xmlns:a="http://schemas.openxmlformats.org/drawingml/2006/main" dpi="0">
          <a:blip xmlns:r="http://schemas.openxmlformats.org/officeDocument/2006/relationships" r:embed="rId2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</p:spTree>
  </p:cSld>
  <p:clrMapOvr>
    <a:masterClrMapping xmlns:a="http://schemas.openxmlformats.org/drawingml/2006/main"/>
  </p:clrMapOvr>
</p:sld>
</file>

<file path=ppt/slides/slide17.xml><?xml version="1.0" encoding="utf-8"?>
<p:sld xmlns:p="http://schemas.openxmlformats.org/presentationml/2006/main">
  <p:cSld>
    <p:bg>
      <p:bgPr>
        <a:blipFill xmlns:a="http://schemas.openxmlformats.org/drawingml/2006/main" dpi="0">
          <a:blip xmlns:r="http://schemas.openxmlformats.org/officeDocument/2006/relationships" r:embed="rId2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</p:spTree>
  </p:cSld>
  <p:clrMapOvr>
    <a:masterClrMapping xmlns:a="http://schemas.openxmlformats.org/drawingml/2006/main"/>
  </p:clrMapOvr>
</p:sld>
</file>

<file path=ppt/slides/slide18.xml><?xml version="1.0" encoding="utf-8"?>
<p:sld xmlns:p="http://schemas.openxmlformats.org/presentationml/2006/main">
  <p:cSld>
    <p:bg>
      <p:bgPr>
        <a:blipFill xmlns:a="http://schemas.openxmlformats.org/drawingml/2006/main" dpi="0">
          <a:blip xmlns:r="http://schemas.openxmlformats.org/officeDocument/2006/relationships" r:embed="rId2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</p:spTree>
  </p:cSld>
  <p:clrMapOvr>
    <a:masterClrMapping xmlns:a="http://schemas.openxmlformats.org/drawingml/2006/main"/>
  </p:clrMapOvr>
</p:sld>
</file>

<file path=ppt/slides/slide19.xml><?xml version="1.0" encoding="utf-8"?>
<p:sld xmlns:p="http://schemas.openxmlformats.org/presentationml/2006/main">
  <p:cSld>
    <p:bg>
      <p:bgPr>
        <a:blipFill xmlns:a="http://schemas.openxmlformats.org/drawingml/2006/main" dpi="0">
          <a:blip xmlns:r="http://schemas.openxmlformats.org/officeDocument/2006/relationships" r:embed="rId2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</p:spTree>
  </p:cSld>
  <p:clrMapOvr>
    <a:masterClrMapping xmlns:a="http://schemas.openxmlformats.org/drawingml/2006/main"/>
  </p:clrMapOvr>
</p:sld>
</file>

<file path=ppt/slides/slide1a.xml><?xml version="1.0" encoding="utf-8"?>
<p:sld xmlns:p="http://schemas.openxmlformats.org/presentationml/2006/main">
  <p:cSld>
    <p:bg>
      <p:bgPr>
        <a:blipFill xmlns:a="http://schemas.openxmlformats.org/drawingml/2006/main" dpi="0">
          <a:blip xmlns:r="http://schemas.openxmlformats.org/officeDocument/2006/relationships" r:embed="rId2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</p:spTree>
  </p:cSld>
  <p:clrMapOvr>
    <a:masterClrMapping xmlns:a="http://schemas.openxmlformats.org/drawingml/2006/main"/>
  </p:clrMapOvr>
</p:sld>
</file>

<file path=ppt/slides/slide1b.xml><?xml version="1.0" encoding="utf-8"?>
<p:sld xmlns:p="http://schemas.openxmlformats.org/presentationml/2006/main">
  <p:cSld>
    <p:bg>
      <p:bgPr>
        <a:blipFill xmlns:a="http://schemas.openxmlformats.org/drawingml/2006/main" dpi="0">
          <a:blip xmlns:r="http://schemas.openxmlformats.org/officeDocument/2006/relationships" r:embed="rId2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</p:spTree>
  </p:cSld>
  <p:clrMapOvr>
    <a:masterClrMapping xmlns:a="http://schemas.openxmlformats.org/drawingml/2006/main"/>
  </p:clrMapOvr>
</p:sld>
</file>

<file path=ppt/slides/slide1c.xml><?xml version="1.0" encoding="utf-8"?>
<p:sld xmlns:p="http://schemas.openxmlformats.org/presentationml/2006/main">
  <p:cSld>
    <p:bg>
      <p:bgPr>
        <a:blipFill xmlns:a="http://schemas.openxmlformats.org/drawingml/2006/main" dpi="0">
          <a:blip xmlns:r="http://schemas.openxmlformats.org/officeDocument/2006/relationships" r:embed="rId2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</p:spTree>
  </p:cSld>
  <p:clrMapOvr>
    <a:masterClrMapping xmlns:a="http://schemas.openxmlformats.org/drawingml/2006/main"/>
  </p:clrMapOvr>
</p:sld>
</file>

<file path=ppt/slides/slide1d.xml><?xml version="1.0" encoding="utf-8"?>
<p:sld xmlns:p="http://schemas.openxmlformats.org/presentationml/2006/main">
  <p:cSld>
    <p:bg>
      <p:bgPr>
        <a:blipFill xmlns:a="http://schemas.openxmlformats.org/drawingml/2006/main" dpi="0">
          <a:blip xmlns:r="http://schemas.openxmlformats.org/officeDocument/2006/relationships" r:embed="rId2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</p:spTree>
  </p:cSld>
  <p:clrMapOvr>
    <a:masterClrMapping xmlns:a="http://schemas.openxmlformats.org/drawingml/2006/main"/>
  </p:clrMapOvr>
</p:sld>
</file>

<file path=ppt/slides/slide1e.xml><?xml version="1.0" encoding="utf-8"?>
<p:sld xmlns:p="http://schemas.openxmlformats.org/presentationml/2006/main">
  <p:cSld>
    <p:bg>
      <p:bgPr>
        <a:blipFill xmlns:a="http://schemas.openxmlformats.org/drawingml/2006/main" dpi="0">
          <a:blip xmlns:r="http://schemas.openxmlformats.org/officeDocument/2006/relationships" r:embed="rId2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</p:spTree>
  </p:cSld>
  <p:clrMapOvr>
    <a:masterClrMapping xmlns:a="http://schemas.openxmlformats.org/drawingml/2006/main"/>
  </p:clrMapOvr>
</p:sld>
</file>

<file path=ppt/slides/slide1f.xml><?xml version="1.0" encoding="utf-8"?>
<p:sld xmlns:p="http://schemas.openxmlformats.org/presentationml/2006/main">
  <p:cSld>
    <p:bg>
      <p:bgPr>
        <a:blipFill xmlns:a="http://schemas.openxmlformats.org/drawingml/2006/main" dpi="0">
          <a:blip xmlns:r="http://schemas.openxmlformats.org/officeDocument/2006/relationships" r:embed="rId2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</p:spTree>
  </p:cSld>
  <p:clrMapOvr>
    <a:masterClrMapping xmlns:a="http://schemas.openxmlformats.org/drawingml/2006/main"/>
  </p:clrMapOvr>
</p:sld>
</file>

<file path=ppt/slides/slide2.xml><?xml version="1.0" encoding="utf-8"?>
<p:sld xmlns:p="http://schemas.openxmlformats.org/presentationml/2006/main">
  <p:cSld>
    <p:bg>
      <p:bgPr>
        <a:blipFill xmlns:a="http://schemas.openxmlformats.org/drawingml/2006/main" dpi="0">
          <a:blip xmlns:r="http://schemas.openxmlformats.org/officeDocument/2006/relationships" r:embed="rId2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</p:spTree>
  </p:cSld>
  <p:clrMapOvr>
    <a:masterClrMapping xmlns:a="http://schemas.openxmlformats.org/drawingml/2006/main"/>
  </p:clrMapOvr>
</p:sld>
</file>

<file path=ppt/slides/slide20.xml><?xml version="1.0" encoding="utf-8"?>
<p:sld xmlns:p="http://schemas.openxmlformats.org/presentationml/2006/main">
  <p:cSld>
    <p:bg>
      <p:bgPr>
        <a:blipFill xmlns:a="http://schemas.openxmlformats.org/drawingml/2006/main" dpi="0">
          <a:blip xmlns:r="http://schemas.openxmlformats.org/officeDocument/2006/relationships" r:embed="rId2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</p:spTree>
  </p:cSld>
  <p:clrMapOvr>
    <a:masterClrMapping xmlns:a="http://schemas.openxmlformats.org/drawingml/2006/main"/>
  </p:clrMapOvr>
</p:sld>
</file>

<file path=ppt/slides/slide21.xml><?xml version="1.0" encoding="utf-8"?>
<p:sld xmlns:p="http://schemas.openxmlformats.org/presentationml/2006/main">
  <p:cSld>
    <p:bg>
      <p:bgPr>
        <a:blipFill xmlns:a="http://schemas.openxmlformats.org/drawingml/2006/main" dpi="0">
          <a:blip xmlns:r="http://schemas.openxmlformats.org/officeDocument/2006/relationships" r:embed="rId2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</p:spTree>
  </p:cSld>
  <p:clrMapOvr>
    <a:masterClrMapping xmlns:a="http://schemas.openxmlformats.org/drawingml/2006/main"/>
  </p:clrMapOvr>
</p:sld>
</file>

<file path=ppt/slides/slide22.xml><?xml version="1.0" encoding="utf-8"?>
<p:sld xmlns:p="http://schemas.openxmlformats.org/presentationml/2006/main">
  <p:cSld>
    <p:bg>
      <p:bgPr>
        <a:blipFill xmlns:a="http://schemas.openxmlformats.org/drawingml/2006/main" dpi="0">
          <a:blip xmlns:r="http://schemas.openxmlformats.org/officeDocument/2006/relationships" r:embed="rId2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</p:spTree>
  </p:cSld>
  <p:clrMapOvr>
    <a:masterClrMapping xmlns:a="http://schemas.openxmlformats.org/drawingml/2006/main"/>
  </p:clrMapOvr>
</p:sld>
</file>

<file path=ppt/slides/slide23.xml><?xml version="1.0" encoding="utf-8"?>
<p:sld xmlns:p="http://schemas.openxmlformats.org/presentationml/2006/main">
  <p:cSld>
    <p:bg>
      <p:bgPr>
        <a:blipFill xmlns:a="http://schemas.openxmlformats.org/drawingml/2006/main" dpi="0">
          <a:blip xmlns:r="http://schemas.openxmlformats.org/officeDocument/2006/relationships" r:embed="rId2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</p:spTree>
  </p:cSld>
  <p:clrMapOvr>
    <a:masterClrMapping xmlns:a="http://schemas.openxmlformats.org/drawingml/2006/main"/>
  </p:clrMapOvr>
</p:sld>
</file>

<file path=ppt/slides/slide24.xml><?xml version="1.0" encoding="utf-8"?>
<p:sld xmlns:p="http://schemas.openxmlformats.org/presentationml/2006/main">
  <p:cSld>
    <p:bg>
      <p:bgPr>
        <a:blipFill xmlns:a="http://schemas.openxmlformats.org/drawingml/2006/main" dpi="0">
          <a:blip xmlns:r="http://schemas.openxmlformats.org/officeDocument/2006/relationships" r:embed="rId2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</p:spTree>
  </p:cSld>
  <p:clrMapOvr>
    <a:masterClrMapping xmlns:a="http://schemas.openxmlformats.org/drawingml/2006/main"/>
  </p:clrMapOvr>
</p:sld>
</file>

<file path=ppt/slides/slide25.xml><?xml version="1.0" encoding="utf-8"?>
<p:sld xmlns:p="http://schemas.openxmlformats.org/presentationml/2006/main">
  <p:cSld>
    <p:bg>
      <p:bgPr>
        <a:blipFill xmlns:a="http://schemas.openxmlformats.org/drawingml/2006/main" dpi="0">
          <a:blip xmlns:r="http://schemas.openxmlformats.org/officeDocument/2006/relationships" r:embed="rId2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</p:spTree>
  </p:cSld>
  <p:clrMapOvr>
    <a:masterClrMapping xmlns:a="http://schemas.openxmlformats.org/drawingml/2006/main"/>
  </p:clrMapOvr>
</p:sld>
</file>

<file path=ppt/slides/slide26.xml><?xml version="1.0" encoding="utf-8"?>
<p:sld xmlns:p="http://schemas.openxmlformats.org/presentationml/2006/main">
  <p:cSld>
    <p:bg>
      <p:bgPr>
        <a:blipFill xmlns:a="http://schemas.openxmlformats.org/drawingml/2006/main" dpi="0">
          <a:blip xmlns:r="http://schemas.openxmlformats.org/officeDocument/2006/relationships" r:embed="rId2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</p:spTree>
  </p:cSld>
  <p:clrMapOvr>
    <a:masterClrMapping xmlns:a="http://schemas.openxmlformats.org/drawingml/2006/main"/>
  </p:clrMapOvr>
</p:sld>
</file>

<file path=ppt/slides/slide27.xml><?xml version="1.0" encoding="utf-8"?>
<p:sld xmlns:p="http://schemas.openxmlformats.org/presentationml/2006/main">
  <p:cSld>
    <p:bg>
      <p:bgPr>
        <a:blipFill xmlns:a="http://schemas.openxmlformats.org/drawingml/2006/main" dpi="0">
          <a:blip xmlns:r="http://schemas.openxmlformats.org/officeDocument/2006/relationships" r:embed="rId2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</p:spTree>
  </p:cSld>
  <p:clrMapOvr>
    <a:masterClrMapping xmlns:a="http://schemas.openxmlformats.org/drawingml/2006/main"/>
  </p:clrMapOvr>
</p:sld>
</file>

<file path=ppt/slides/slide28.xml><?xml version="1.0" encoding="utf-8"?>
<p:sld xmlns:p="http://schemas.openxmlformats.org/presentationml/2006/main">
  <p:cSld>
    <p:bg>
      <p:bgPr>
        <a:blipFill xmlns:a="http://schemas.openxmlformats.org/drawingml/2006/main" dpi="0">
          <a:blip xmlns:r="http://schemas.openxmlformats.org/officeDocument/2006/relationships" r:embed="rId2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</p:spTree>
  </p:cSld>
  <p:clrMapOvr>
    <a:masterClrMapping xmlns:a="http://schemas.openxmlformats.org/drawingml/2006/main"/>
  </p:clrMapOvr>
</p:sld>
</file>

<file path=ppt/slides/slide29.xml><?xml version="1.0" encoding="utf-8"?>
<p:sld xmlns:p="http://schemas.openxmlformats.org/presentationml/2006/main">
  <p:cSld>
    <p:bg>
      <p:bgPr>
        <a:blipFill xmlns:a="http://schemas.openxmlformats.org/drawingml/2006/main" dpi="0">
          <a:blip xmlns:r="http://schemas.openxmlformats.org/officeDocument/2006/relationships" r:embed="rId2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</p:spTree>
  </p:cSld>
  <p:clrMapOvr>
    <a:masterClrMapping xmlns:a="http://schemas.openxmlformats.org/drawingml/2006/main"/>
  </p:clrMapOvr>
</p:sld>
</file>

<file path=ppt/slides/slide2a.xml><?xml version="1.0" encoding="utf-8"?>
<p:sld xmlns:p="http://schemas.openxmlformats.org/presentationml/2006/main">
  <p:cSld>
    <p:bg>
      <p:bgPr>
        <a:blipFill xmlns:a="http://schemas.openxmlformats.org/drawingml/2006/main" dpi="0">
          <a:blip xmlns:r="http://schemas.openxmlformats.org/officeDocument/2006/relationships" r:embed="rId2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</p:spTree>
  </p:cSld>
  <p:clrMapOvr>
    <a:masterClrMapping xmlns:a="http://schemas.openxmlformats.org/drawingml/2006/main"/>
  </p:clrMapOvr>
</p:sld>
</file>

<file path=ppt/slides/slide2b.xml><?xml version="1.0" encoding="utf-8"?>
<p:sld xmlns:p="http://schemas.openxmlformats.org/presentationml/2006/main">
  <p:cSld>
    <p:bg>
      <p:bgPr>
        <a:blipFill xmlns:a="http://schemas.openxmlformats.org/drawingml/2006/main" dpi="0">
          <a:blip xmlns:r="http://schemas.openxmlformats.org/officeDocument/2006/relationships" r:embed="rId2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</p:spTree>
  </p:cSld>
  <p:clrMapOvr>
    <a:masterClrMapping xmlns:a="http://schemas.openxmlformats.org/drawingml/2006/main"/>
  </p:clrMapOvr>
</p:sld>
</file>

<file path=ppt/slides/slide2c.xml><?xml version="1.0" encoding="utf-8"?>
<p:sld xmlns:p="http://schemas.openxmlformats.org/presentationml/2006/main">
  <p:cSld>
    <p:bg>
      <p:bgPr>
        <a:blipFill xmlns:a="http://schemas.openxmlformats.org/drawingml/2006/main" dpi="0">
          <a:blip xmlns:r="http://schemas.openxmlformats.org/officeDocument/2006/relationships" r:embed="rId2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</p:spTree>
  </p:cSld>
  <p:clrMapOvr>
    <a:masterClrMapping xmlns:a="http://schemas.openxmlformats.org/drawingml/2006/main"/>
  </p:clrMapOvr>
</p:sld>
</file>

<file path=ppt/slides/slide2d.xml><?xml version="1.0" encoding="utf-8"?>
<p:sld xmlns:p="http://schemas.openxmlformats.org/presentationml/2006/main">
  <p:cSld>
    <p:bg>
      <p:bgPr>
        <a:blipFill xmlns:a="http://schemas.openxmlformats.org/drawingml/2006/main" dpi="0">
          <a:blip xmlns:r="http://schemas.openxmlformats.org/officeDocument/2006/relationships" r:embed="rId2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</p:spTree>
  </p:cSld>
  <p:clrMapOvr>
    <a:masterClrMapping xmlns:a="http://schemas.openxmlformats.org/drawingml/2006/main"/>
  </p:clrMapOvr>
</p:sld>
</file>

<file path=ppt/slides/slide2e.xml><?xml version="1.0" encoding="utf-8"?>
<p:sld xmlns:p="http://schemas.openxmlformats.org/presentationml/2006/main">
  <p:cSld>
    <p:bg>
      <p:bgPr>
        <a:blipFill xmlns:a="http://schemas.openxmlformats.org/drawingml/2006/main" dpi="0">
          <a:blip xmlns:r="http://schemas.openxmlformats.org/officeDocument/2006/relationships" r:embed="rId2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</p:spTree>
  </p:cSld>
  <p:clrMapOvr>
    <a:masterClrMapping xmlns:a="http://schemas.openxmlformats.org/drawingml/2006/main"/>
  </p:clrMapOvr>
</p:sld>
</file>

<file path=ppt/slides/slide2f.xml><?xml version="1.0" encoding="utf-8"?>
<p:sld xmlns:p="http://schemas.openxmlformats.org/presentationml/2006/main">
  <p:cSld>
    <p:bg>
      <p:bgPr>
        <a:blipFill xmlns:a="http://schemas.openxmlformats.org/drawingml/2006/main" dpi="0">
          <a:blip xmlns:r="http://schemas.openxmlformats.org/officeDocument/2006/relationships" r:embed="rId2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</p:spTree>
  </p:cSld>
  <p:clrMapOvr>
    <a:masterClrMapping xmlns:a="http://schemas.openxmlformats.org/drawingml/2006/main"/>
  </p:clrMapOvr>
</p:sld>
</file>

<file path=ppt/slides/slide3.xml><?xml version="1.0" encoding="utf-8"?>
<p:sld xmlns:p="http://schemas.openxmlformats.org/presentationml/2006/main">
  <p:cSld>
    <p:bg>
      <p:bgPr>
        <a:blipFill xmlns:a="http://schemas.openxmlformats.org/drawingml/2006/main" dpi="0">
          <a:blip xmlns:r="http://schemas.openxmlformats.org/officeDocument/2006/relationships" r:embed="rId2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</p:spTree>
  </p:cSld>
  <p:clrMapOvr>
    <a:masterClrMapping xmlns:a="http://schemas.openxmlformats.org/drawingml/2006/main"/>
  </p:clrMapOvr>
</p:sld>
</file>

<file path=ppt/slides/slide30.xml><?xml version="1.0" encoding="utf-8"?>
<p:sld xmlns:p="http://schemas.openxmlformats.org/presentationml/2006/main">
  <p:cSld>
    <p:bg>
      <p:bgPr>
        <a:blipFill xmlns:a="http://schemas.openxmlformats.org/drawingml/2006/main" dpi="0">
          <a:blip xmlns:r="http://schemas.openxmlformats.org/officeDocument/2006/relationships" r:embed="rId2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</p:spTree>
  </p:cSld>
  <p:clrMapOvr>
    <a:masterClrMapping xmlns:a="http://schemas.openxmlformats.org/drawingml/2006/main"/>
  </p:clrMapOvr>
</p:sld>
</file>

<file path=ppt/slides/slide31.xml><?xml version="1.0" encoding="utf-8"?>
<p:sld xmlns:p="http://schemas.openxmlformats.org/presentationml/2006/main">
  <p:cSld>
    <p:bg>
      <p:bgPr>
        <a:blipFill xmlns:a="http://schemas.openxmlformats.org/drawingml/2006/main" dpi="0">
          <a:blip xmlns:r="http://schemas.openxmlformats.org/officeDocument/2006/relationships" r:embed="rId2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</p:spTree>
  </p:cSld>
  <p:clrMapOvr>
    <a:masterClrMapping xmlns:a="http://schemas.openxmlformats.org/drawingml/2006/main"/>
  </p:clrMapOvr>
</p:sld>
</file>

<file path=ppt/slides/slide32.xml><?xml version="1.0" encoding="utf-8"?>
<p:sld xmlns:p="http://schemas.openxmlformats.org/presentationml/2006/main">
  <p:cSld>
    <p:bg>
      <p:bgPr>
        <a:blipFill xmlns:a="http://schemas.openxmlformats.org/drawingml/2006/main" dpi="0">
          <a:blip xmlns:r="http://schemas.openxmlformats.org/officeDocument/2006/relationships" r:embed="rId2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</p:spTree>
  </p:cSld>
  <p:clrMapOvr>
    <a:masterClrMapping xmlns:a="http://schemas.openxmlformats.org/drawingml/2006/main"/>
  </p:clrMapOvr>
</p:sld>
</file>

<file path=ppt/slides/slide33.xml><?xml version="1.0" encoding="utf-8"?>
<p:sld xmlns:p="http://schemas.openxmlformats.org/presentationml/2006/main">
  <p:cSld>
    <p:bg>
      <p:bgPr>
        <a:blipFill xmlns:a="http://schemas.openxmlformats.org/drawingml/2006/main" dpi="0">
          <a:blip xmlns:r="http://schemas.openxmlformats.org/officeDocument/2006/relationships" r:embed="rId2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</p:spTree>
  </p:cSld>
  <p:clrMapOvr>
    <a:masterClrMapping xmlns:a="http://schemas.openxmlformats.org/drawingml/2006/main"/>
  </p:clrMapOvr>
</p:sld>
</file>

<file path=ppt/slides/slide34.xml><?xml version="1.0" encoding="utf-8"?>
<p:sld xmlns:p="http://schemas.openxmlformats.org/presentationml/2006/main">
  <p:cSld>
    <p:bg>
      <p:bgPr>
        <a:blipFill xmlns:a="http://schemas.openxmlformats.org/drawingml/2006/main" dpi="0">
          <a:blip xmlns:r="http://schemas.openxmlformats.org/officeDocument/2006/relationships" r:embed="rId2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</p:spTree>
  </p:cSld>
  <p:clrMapOvr>
    <a:masterClrMapping xmlns:a="http://schemas.openxmlformats.org/drawingml/2006/main"/>
  </p:clrMapOvr>
</p:sld>
</file>

<file path=ppt/slides/slide35.xml><?xml version="1.0" encoding="utf-8"?>
<p:sld xmlns:p="http://schemas.openxmlformats.org/presentationml/2006/main">
  <p:cSld>
    <p:bg>
      <p:bgPr>
        <a:blipFill xmlns:a="http://schemas.openxmlformats.org/drawingml/2006/main" dpi="0">
          <a:blip xmlns:r="http://schemas.openxmlformats.org/officeDocument/2006/relationships" r:embed="rId2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</p:spTree>
  </p:cSld>
  <p:clrMapOvr>
    <a:masterClrMapping xmlns:a="http://schemas.openxmlformats.org/drawingml/2006/main"/>
  </p:clrMapOvr>
</p:sld>
</file>

<file path=ppt/slides/slide36.xml><?xml version="1.0" encoding="utf-8"?>
<p:sld xmlns:p="http://schemas.openxmlformats.org/presentationml/2006/main">
  <p:cSld>
    <p:bg>
      <p:bgPr>
        <a:blipFill xmlns:a="http://schemas.openxmlformats.org/drawingml/2006/main" dpi="0">
          <a:blip xmlns:r="http://schemas.openxmlformats.org/officeDocument/2006/relationships" r:embed="rId2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</p:spTree>
  </p:cSld>
  <p:clrMapOvr>
    <a:masterClrMapping xmlns:a="http://schemas.openxmlformats.org/drawingml/2006/main"/>
  </p:clrMapOvr>
</p:sld>
</file>

<file path=ppt/slides/slide37.xml><?xml version="1.0" encoding="utf-8"?>
<p:sld xmlns:p="http://schemas.openxmlformats.org/presentationml/2006/main">
  <p:cSld>
    <p:bg>
      <p:bgPr>
        <a:blipFill xmlns:a="http://schemas.openxmlformats.org/drawingml/2006/main" dpi="0">
          <a:blip xmlns:r="http://schemas.openxmlformats.org/officeDocument/2006/relationships" r:embed="rId2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</p:spTree>
  </p:cSld>
  <p:clrMapOvr>
    <a:masterClrMapping xmlns:a="http://schemas.openxmlformats.org/drawingml/2006/main"/>
  </p:clrMapOvr>
</p:sld>
</file>

<file path=ppt/slides/slide38.xml><?xml version="1.0" encoding="utf-8"?>
<p:sld xmlns:p="http://schemas.openxmlformats.org/presentationml/2006/main">
  <p:cSld>
    <p:bg>
      <p:bgPr>
        <a:blipFill xmlns:a="http://schemas.openxmlformats.org/drawingml/2006/main" dpi="0">
          <a:blip xmlns:r="http://schemas.openxmlformats.org/officeDocument/2006/relationships" r:embed="rId2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</p:spTree>
  </p:cSld>
  <p:clrMapOvr>
    <a:masterClrMapping xmlns:a="http://schemas.openxmlformats.org/drawingml/2006/main"/>
  </p:clrMapOvr>
</p:sld>
</file>

<file path=ppt/slides/slide39.xml><?xml version="1.0" encoding="utf-8"?>
<p:sld xmlns:p="http://schemas.openxmlformats.org/presentationml/2006/main">
  <p:cSld>
    <p:bg>
      <p:bgPr>
        <a:blipFill xmlns:a="http://schemas.openxmlformats.org/drawingml/2006/main" dpi="0">
          <a:blip xmlns:r="http://schemas.openxmlformats.org/officeDocument/2006/relationships" r:embed="rId2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</p:spTree>
  </p:cSld>
  <p:clrMapOvr>
    <a:masterClrMapping xmlns:a="http://schemas.openxmlformats.org/drawingml/2006/main"/>
  </p:clrMapOvr>
</p:sld>
</file>

<file path=ppt/slides/slide3a.xml><?xml version="1.0" encoding="utf-8"?>
<p:sld xmlns:p="http://schemas.openxmlformats.org/presentationml/2006/main">
  <p:cSld>
    <p:bg>
      <p:bgPr>
        <a:blipFill xmlns:a="http://schemas.openxmlformats.org/drawingml/2006/main" dpi="0">
          <a:blip xmlns:r="http://schemas.openxmlformats.org/officeDocument/2006/relationships" r:embed="rId2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</p:spTree>
  </p:cSld>
  <p:clrMapOvr>
    <a:masterClrMapping xmlns:a="http://schemas.openxmlformats.org/drawingml/2006/main"/>
  </p:clrMapOvr>
</p:sld>
</file>

<file path=ppt/slides/slide3b.xml><?xml version="1.0" encoding="utf-8"?>
<p:sld xmlns:p="http://schemas.openxmlformats.org/presentationml/2006/main">
  <p:cSld>
    <p:bg>
      <p:bgPr>
        <a:blipFill xmlns:a="http://schemas.openxmlformats.org/drawingml/2006/main" dpi="0">
          <a:blip xmlns:r="http://schemas.openxmlformats.org/officeDocument/2006/relationships" r:embed="rId2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</p:spTree>
  </p:cSld>
  <p:clrMapOvr>
    <a:masterClrMapping xmlns:a="http://schemas.openxmlformats.org/drawingml/2006/main"/>
  </p:clrMapOvr>
</p:sld>
</file>

<file path=ppt/slides/slide3c.xml><?xml version="1.0" encoding="utf-8"?>
<p:sld xmlns:p="http://schemas.openxmlformats.org/presentationml/2006/main">
  <p:cSld>
    <p:bg>
      <p:bgPr>
        <a:blipFill xmlns:a="http://schemas.openxmlformats.org/drawingml/2006/main" dpi="0">
          <a:blip xmlns:r="http://schemas.openxmlformats.org/officeDocument/2006/relationships" r:embed="rId2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</p:spTree>
  </p:cSld>
  <p:clrMapOvr>
    <a:masterClrMapping xmlns:a="http://schemas.openxmlformats.org/drawingml/2006/main"/>
  </p:clrMapOvr>
</p:sld>
</file>

<file path=ppt/slides/slide3d.xml><?xml version="1.0" encoding="utf-8"?>
<p:sld xmlns:p="http://schemas.openxmlformats.org/presentationml/2006/main">
  <p:cSld>
    <p:bg>
      <p:bgPr>
        <a:blipFill xmlns:a="http://schemas.openxmlformats.org/drawingml/2006/main" dpi="0">
          <a:blip xmlns:r="http://schemas.openxmlformats.org/officeDocument/2006/relationships" r:embed="rId2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</p:spTree>
  </p:cSld>
  <p:clrMapOvr>
    <a:masterClrMapping xmlns:a="http://schemas.openxmlformats.org/drawingml/2006/main"/>
  </p:clrMapOvr>
</p:sld>
</file>

<file path=ppt/slides/slide3e.xml><?xml version="1.0" encoding="utf-8"?>
<p:sld xmlns:p="http://schemas.openxmlformats.org/presentationml/2006/main">
  <p:cSld>
    <p:bg>
      <p:bgPr>
        <a:blipFill xmlns:a="http://schemas.openxmlformats.org/drawingml/2006/main" dpi="0">
          <a:blip xmlns:r="http://schemas.openxmlformats.org/officeDocument/2006/relationships" r:embed="rId2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</p:spTree>
  </p:cSld>
  <p:clrMapOvr>
    <a:masterClrMapping xmlns:a="http://schemas.openxmlformats.org/drawingml/2006/main"/>
  </p:clrMapOvr>
</p:sld>
</file>

<file path=ppt/slides/slide3f.xml><?xml version="1.0" encoding="utf-8"?>
<p:sld xmlns:p="http://schemas.openxmlformats.org/presentationml/2006/main">
  <p:cSld>
    <p:bg>
      <p:bgPr>
        <a:blipFill xmlns:a="http://schemas.openxmlformats.org/drawingml/2006/main" dpi="0">
          <a:blip xmlns:r="http://schemas.openxmlformats.org/officeDocument/2006/relationships" r:embed="rId2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</p:spTree>
  </p:cSld>
  <p:clrMapOvr>
    <a:masterClrMapping xmlns:a="http://schemas.openxmlformats.org/drawingml/2006/main"/>
  </p:clrMapOvr>
</p:sld>
</file>

<file path=ppt/slides/slide4.xml><?xml version="1.0" encoding="utf-8"?>
<p:sld xmlns:p="http://schemas.openxmlformats.org/presentationml/2006/main">
  <p:cSld>
    <p:bg>
      <p:bgPr>
        <a:blipFill xmlns:a="http://schemas.openxmlformats.org/drawingml/2006/main" dpi="0">
          <a:blip xmlns:r="http://schemas.openxmlformats.org/officeDocument/2006/relationships" r:embed="rId2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</p:spTree>
  </p:cSld>
  <p:clrMapOvr>
    <a:masterClrMapping xmlns:a="http://schemas.openxmlformats.org/drawingml/2006/main"/>
  </p:clrMapOvr>
</p:sld>
</file>

<file path=ppt/slides/slide40.xml><?xml version="1.0" encoding="utf-8"?>
<p:sld xmlns:p="http://schemas.openxmlformats.org/presentationml/2006/main">
  <p:cSld>
    <p:bg>
      <p:bgPr>
        <a:blipFill xmlns:a="http://schemas.openxmlformats.org/drawingml/2006/main" dpi="0">
          <a:blip xmlns:r="http://schemas.openxmlformats.org/officeDocument/2006/relationships" r:embed="rId2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</p:spTree>
  </p:cSld>
  <p:clrMapOvr>
    <a:masterClrMapping xmlns:a="http://schemas.openxmlformats.org/drawingml/2006/main"/>
  </p:clrMapOvr>
</p:sld>
</file>

<file path=ppt/slides/slide41.xml><?xml version="1.0" encoding="utf-8"?>
<p:sld xmlns:p="http://schemas.openxmlformats.org/presentationml/2006/main">
  <p:cSld>
    <p:bg>
      <p:bgPr>
        <a:blipFill xmlns:a="http://schemas.openxmlformats.org/drawingml/2006/main" dpi="0">
          <a:blip xmlns:r="http://schemas.openxmlformats.org/officeDocument/2006/relationships" r:embed="rId2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</p:spTree>
  </p:cSld>
  <p:clrMapOvr>
    <a:masterClrMapping xmlns:a="http://schemas.openxmlformats.org/drawingml/2006/main"/>
  </p:clrMapOvr>
</p:sld>
</file>

<file path=ppt/slides/slide5.xml><?xml version="1.0" encoding="utf-8"?>
<p:sld xmlns:p="http://schemas.openxmlformats.org/presentationml/2006/main">
  <p:cSld>
    <p:bg>
      <p:bgPr>
        <a:blipFill xmlns:a="http://schemas.openxmlformats.org/drawingml/2006/main" dpi="0">
          <a:blip xmlns:r="http://schemas.openxmlformats.org/officeDocument/2006/relationships" r:embed="rId2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</p:spTree>
  </p:cSld>
  <p:clrMapOvr>
    <a:masterClrMapping xmlns:a="http://schemas.openxmlformats.org/drawingml/2006/main"/>
  </p:clrMapOvr>
</p:sld>
</file>

<file path=ppt/slides/slide6.xml><?xml version="1.0" encoding="utf-8"?>
<p:sld xmlns:p="http://schemas.openxmlformats.org/presentationml/2006/main">
  <p:cSld>
    <p:bg>
      <p:bgPr>
        <a:blipFill xmlns:a="http://schemas.openxmlformats.org/drawingml/2006/main" dpi="0">
          <a:blip xmlns:r="http://schemas.openxmlformats.org/officeDocument/2006/relationships" r:embed="rId2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</p:spTree>
  </p:cSld>
  <p:clrMapOvr>
    <a:masterClrMapping xmlns:a="http://schemas.openxmlformats.org/drawingml/2006/main"/>
  </p:clrMapOvr>
</p:sld>
</file>

<file path=ppt/slides/slide7.xml><?xml version="1.0" encoding="utf-8"?>
<p:sld xmlns:p="http://schemas.openxmlformats.org/presentationml/2006/main">
  <p:cSld>
    <p:bg>
      <p:bgPr>
        <a:blipFill xmlns:a="http://schemas.openxmlformats.org/drawingml/2006/main" dpi="0">
          <a:blip xmlns:r="http://schemas.openxmlformats.org/officeDocument/2006/relationships" r:embed="rId2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</p:spTree>
  </p:cSld>
  <p:clrMapOvr>
    <a:masterClrMapping xmlns:a="http://schemas.openxmlformats.org/drawingml/2006/main"/>
  </p:clrMapOvr>
</p:sld>
</file>

<file path=ppt/slides/slide8.xml><?xml version="1.0" encoding="utf-8"?>
<p:sld xmlns:p="http://schemas.openxmlformats.org/presentationml/2006/main">
  <p:cSld>
    <p:bg>
      <p:bgPr>
        <a:blipFill xmlns:a="http://schemas.openxmlformats.org/drawingml/2006/main" dpi="0">
          <a:blip xmlns:r="http://schemas.openxmlformats.org/officeDocument/2006/relationships" r:embed="rId2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</p:spTree>
  </p:cSld>
  <p:clrMapOvr>
    <a:masterClrMapping xmlns:a="http://schemas.openxmlformats.org/drawingml/2006/main"/>
  </p:clrMapOvr>
</p:sld>
</file>

<file path=ppt/slides/slide9.xml><?xml version="1.0" encoding="utf-8"?>
<p:sld xmlns:p="http://schemas.openxmlformats.org/presentationml/2006/main">
  <p:cSld>
    <p:bg>
      <p:bgPr>
        <a:blipFill xmlns:a="http://schemas.openxmlformats.org/drawingml/2006/main" dpi="0">
          <a:blip xmlns:r="http://schemas.openxmlformats.org/officeDocument/2006/relationships" r:embed="rId2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</p:spTree>
  </p:cSld>
  <p:clrMapOvr>
    <a:masterClrMapping xmlns:a="http://schemas.openxmlformats.org/drawingml/2006/main"/>
  </p:clrMapOvr>
</p:sld>
</file>

<file path=ppt/slides/slidea.xml><?xml version="1.0" encoding="utf-8"?>
<p:sld xmlns:p="http://schemas.openxmlformats.org/presentationml/2006/main">
  <p:cSld>
    <p:bg>
      <p:bgPr>
        <a:blipFill xmlns:a="http://schemas.openxmlformats.org/drawingml/2006/main" dpi="0">
          <a:blip xmlns:r="http://schemas.openxmlformats.org/officeDocument/2006/relationships" r:embed="rId2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</p:spTree>
  </p:cSld>
  <p:clrMapOvr>
    <a:masterClrMapping xmlns:a="http://schemas.openxmlformats.org/drawingml/2006/main"/>
  </p:clrMapOvr>
</p:sld>
</file>

<file path=ppt/slides/slideb.xml><?xml version="1.0" encoding="utf-8"?>
<p:sld xmlns:p="http://schemas.openxmlformats.org/presentationml/2006/main">
  <p:cSld>
    <p:bg>
      <p:bgPr>
        <a:blipFill xmlns:a="http://schemas.openxmlformats.org/drawingml/2006/main" dpi="0">
          <a:blip xmlns:r="http://schemas.openxmlformats.org/officeDocument/2006/relationships" r:embed="rId2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</p:spTree>
  </p:cSld>
  <p:clrMapOvr>
    <a:masterClrMapping xmlns:a="http://schemas.openxmlformats.org/drawingml/2006/main"/>
  </p:clrMapOvr>
</p:sld>
</file>

<file path=ppt/slides/slidec.xml><?xml version="1.0" encoding="utf-8"?>
<p:sld xmlns:p="http://schemas.openxmlformats.org/presentationml/2006/main">
  <p:cSld>
    <p:bg>
      <p:bgPr>
        <a:blipFill xmlns:a="http://schemas.openxmlformats.org/drawingml/2006/main" dpi="0">
          <a:blip xmlns:r="http://schemas.openxmlformats.org/officeDocument/2006/relationships" r:embed="rId2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</p:spTree>
  </p:cSld>
  <p:clrMapOvr>
    <a:masterClrMapping xmlns:a="http://schemas.openxmlformats.org/drawingml/2006/main"/>
  </p:clrMapOvr>
</p:sld>
</file>

<file path=ppt/slides/slided.xml><?xml version="1.0" encoding="utf-8"?>
<p:sld xmlns:p="http://schemas.openxmlformats.org/presentationml/2006/main">
  <p:cSld>
    <p:bg>
      <p:bgPr>
        <a:blipFill xmlns:a="http://schemas.openxmlformats.org/drawingml/2006/main" dpi="0">
          <a:blip xmlns:r="http://schemas.openxmlformats.org/officeDocument/2006/relationships" r:embed="rId2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</p:spTree>
  </p:cSld>
  <p:clrMapOvr>
    <a:masterClrMapping xmlns:a="http://schemas.openxmlformats.org/drawingml/2006/main"/>
  </p:clrMapOvr>
</p:sld>
</file>

<file path=ppt/slides/slidee.xml><?xml version="1.0" encoding="utf-8"?>
<p:sld xmlns:p="http://schemas.openxmlformats.org/presentationml/2006/main">
  <p:cSld>
    <p:bg>
      <p:bgPr>
        <a:blipFill xmlns:a="http://schemas.openxmlformats.org/drawingml/2006/main" dpi="0">
          <a:blip xmlns:r="http://schemas.openxmlformats.org/officeDocument/2006/relationships" r:embed="rId2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</p:spTree>
  </p:cSld>
  <p:clrMapOvr>
    <a:masterClrMapping xmlns:a="http://schemas.openxmlformats.org/drawingml/2006/main"/>
  </p:clrMapOvr>
</p:sld>
</file>

<file path=ppt/slides/slidef.xml><?xml version="1.0" encoding="utf-8"?>
<p:sld xmlns:p="http://schemas.openxmlformats.org/presentationml/2006/main">
  <p:cSld>
    <p:bg>
      <p:bgPr>
        <a:blipFill xmlns:a="http://schemas.openxmlformats.org/drawingml/2006/main" dpi="0">
          <a:blip xmlns:r="http://schemas.openxmlformats.org/officeDocument/2006/relationships" r:embed="rId2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</p:spTree>
  </p:cSld>
  <p:clrMapOvr>
    <a:masterClrMapping xmlns:a="http://schemas.openxmlformats.org/drawingml/2006/main"/>
  </p:clrMapOvr>
</p:sld>
</file>