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ph type="sldImg"/>
          </p:nvPr>
        </p:nvSpPr>
        <p:spPr>
          <a:xfrm>
            <a:off x="1143000" y="685800"/>
            <a:ext cx="4572000" cy="3429000"/>
          </a:xfrm>
          <a:prstGeom prst="rect">
            <a:avLst/>
          </a:prstGeom>
        </p:spPr>
        <p:txBody>
          <a:bodyPr/>
          <a:lstStyle/>
          <a:p>
            <a:pPr/>
          </a:p>
        </p:txBody>
      </p:sp>
      <p:sp>
        <p:nvSpPr>
          <p:cNvPr id="111" name="Shape 11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Trebuchet MS"/>
      </a:defRPr>
    </a:lvl1pPr>
    <a:lvl2pPr indent="228600" latinLnBrk="0">
      <a:defRPr sz="1200">
        <a:latin typeface="+mj-lt"/>
        <a:ea typeface="+mj-ea"/>
        <a:cs typeface="+mj-cs"/>
        <a:sym typeface="Trebuchet MS"/>
      </a:defRPr>
    </a:lvl2pPr>
    <a:lvl3pPr indent="457200" latinLnBrk="0">
      <a:defRPr sz="1200">
        <a:latin typeface="+mj-lt"/>
        <a:ea typeface="+mj-ea"/>
        <a:cs typeface="+mj-cs"/>
        <a:sym typeface="Trebuchet MS"/>
      </a:defRPr>
    </a:lvl3pPr>
    <a:lvl4pPr indent="685800" latinLnBrk="0">
      <a:defRPr sz="1200">
        <a:latin typeface="+mj-lt"/>
        <a:ea typeface="+mj-ea"/>
        <a:cs typeface="+mj-cs"/>
        <a:sym typeface="Trebuchet MS"/>
      </a:defRPr>
    </a:lvl4pPr>
    <a:lvl5pPr indent="914400" latinLnBrk="0">
      <a:defRPr sz="1200">
        <a:latin typeface="+mj-lt"/>
        <a:ea typeface="+mj-ea"/>
        <a:cs typeface="+mj-cs"/>
        <a:sym typeface="Trebuchet MS"/>
      </a:defRPr>
    </a:lvl5pPr>
    <a:lvl6pPr indent="1143000" latinLnBrk="0">
      <a:defRPr sz="1200">
        <a:latin typeface="+mj-lt"/>
        <a:ea typeface="+mj-ea"/>
        <a:cs typeface="+mj-cs"/>
        <a:sym typeface="Trebuchet MS"/>
      </a:defRPr>
    </a:lvl6pPr>
    <a:lvl7pPr indent="1371600" latinLnBrk="0">
      <a:defRPr sz="1200">
        <a:latin typeface="+mj-lt"/>
        <a:ea typeface="+mj-ea"/>
        <a:cs typeface="+mj-cs"/>
        <a:sym typeface="Trebuchet MS"/>
      </a:defRPr>
    </a:lvl7pPr>
    <a:lvl8pPr indent="1600200" latinLnBrk="0">
      <a:defRPr sz="1200">
        <a:latin typeface="+mj-lt"/>
        <a:ea typeface="+mj-ea"/>
        <a:cs typeface="+mj-cs"/>
        <a:sym typeface="Trebuchet MS"/>
      </a:defRPr>
    </a:lvl8pPr>
    <a:lvl9pPr indent="1828800" latinLnBrk="0">
      <a:defRPr sz="1200">
        <a:latin typeface="+mj-lt"/>
        <a:ea typeface="+mj-ea"/>
        <a:cs typeface="+mj-cs"/>
        <a:sym typeface="Trebuchet M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image" Target="../media/image1.png"/></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r>
              <a:t>presented by Gary Hampton at Polishing the Pulpit Sunday, August 20th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The victor's crown - Jam. 1:12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presented by Gary Hampton at Polishing the Pulpit Sunday, August 20th</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When enemies attack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For the right words - COL. 4:2-4</a:t>
            </a:r>
          </a:p>
          <a:p>
            <a:pPr/>
          </a:p>
          <a:p>
            <a:pPr marL="120315" indent="-120315">
              <a:buSzPct val="100000"/>
              <a:buChar char="•"/>
            </a:pPr>
            <a:r>
              <a:t>All of us should be praying for acceptable service to God.</a:t>
            </a:r>
          </a:p>
          <a:p>
            <a:pPr marL="120315" indent="-120315">
              <a:buSzPct val="100000"/>
              <a:buChar char="•"/>
            </a:pPr>
            <a:r>
              <a:t>Paul possessed an ability to reframe the situation.  He prayed to open a doors.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Fellow soldiers - Php. 2:25 comrades in arms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Supportive brethren - Rom. 16:3-4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God uses attacks - Genesis 50:20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God Delivers - Daniel 3:28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marL="120315" indent="-120315">
              <a:buSzPct val="100000"/>
              <a:buChar char="•"/>
            </a:pPr>
            <a:r>
              <a:t>See the word provide in providence</a:t>
            </a:r>
          </a:p>
          <a:p>
            <a:pPr marL="120315" indent="-120315">
              <a:buSzPct val="100000"/>
              <a:buChar char="•"/>
            </a:pPr>
            <a:r>
              <a:t>God uses a tax to promote His purposes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Focus - Php. 3:12-14 </a:t>
            </a:r>
          </a:p>
          <a:p>
            <a:pPr marL="120315" indent="-120315">
              <a:buSzPct val="60000"/>
              <a:buBlip>
                <a:blip r:embed="rId3"/>
              </a:buBlip>
            </a:pPr>
            <a:r>
              <a:t>I press; </a:t>
            </a:r>
          </a:p>
          <a:p>
            <a:pPr marL="120315" indent="-120315">
              <a:buSzPct val="60000"/>
              <a:buBlip>
                <a:blip r:embed="rId3"/>
              </a:buBlip>
            </a:pPr>
            <a:r>
              <a:t>I strain; </a:t>
            </a:r>
          </a:p>
          <a:p>
            <a:pPr marL="120315" indent="-120315">
              <a:buSzPct val="60000"/>
              <a:buBlip>
                <a:blip r:embed="rId3"/>
              </a:buBlip>
            </a:pPr>
            <a:r>
              <a:t>I stretch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6" name="Shape 86"/>
          <p:cNvSpPr/>
          <p:nvPr>
            <p:ph type="body" sz="quarter" idx="1"/>
          </p:nvPr>
        </p:nvSpPr>
        <p:spPr>
          <a:xfrm>
            <a:off x="3631608" y="3074958"/>
            <a:ext cx="1886357" cy="687866"/>
          </a:xfrm>
          <a:prstGeom prst="rect">
            <a:avLst/>
          </a:prstGeom>
          <a:extLst>
            <a:ext uri="{C572A759-6A51-4108-AA02-DFA0A04FC94B}">
              <ma14:wrappingTextBoxFlag xmlns:ma14="http://schemas.microsoft.com/office/mac/drawingml/2011/main" val="1"/>
            </a:ext>
          </a:extLst>
        </p:spPr>
        <p:txBody>
          <a:bodyPr anchor="ctr"/>
          <a:lstStyle>
            <a:lvl1pPr>
              <a:spcBef>
                <a:spcPts val="300"/>
              </a:spcBef>
              <a:defRPr sz="1800"/>
            </a:lvl1pPr>
            <a:lvl2pPr marL="731519" indent="-274319">
              <a:spcBef>
                <a:spcPts val="300"/>
              </a:spcBef>
              <a:defRPr sz="1800"/>
            </a:lvl2pPr>
            <a:lvl3pPr>
              <a:spcBef>
                <a:spcPts val="300"/>
              </a:spcBef>
              <a:defRPr sz="1800"/>
            </a:lvl3pPr>
            <a:lvl4pPr>
              <a:spcBef>
                <a:spcPts val="300"/>
              </a:spcBef>
              <a:defRPr sz="1800"/>
            </a:lvl4pPr>
            <a:lvl5pPr>
              <a:spcBef>
                <a:spcPts val="3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87" name="Shape 87"/>
          <p:cNvSpPr/>
          <p:nvPr>
            <p:ph type="title"/>
          </p:nvPr>
        </p:nvSpPr>
        <p:spPr>
          <a:xfrm>
            <a:off x="2361657" y="2306704"/>
            <a:ext cx="4455962" cy="785795"/>
          </a:xfrm>
          <a:prstGeom prst="rect">
            <a:avLst/>
          </a:prstGeom>
          <a:extLst>
            <a:ext uri="{C572A759-6A51-4108-AA02-DFA0A04FC94B}">
              <ma14:wrappingTextBoxFlag xmlns:ma14="http://schemas.microsoft.com/office/mac/drawingml/2011/main" val="1"/>
            </a:ext>
          </a:extLst>
        </p:spPr>
        <p:txBody>
          <a:bodyPr/>
          <a:lstStyle>
            <a:lvl1pPr>
              <a:defRPr sz="2800"/>
            </a:lvl1pPr>
          </a:lstStyle>
          <a:p>
            <a:pPr/>
            <a:r>
              <a:t>Title Text</a:t>
            </a: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Slide Mas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Shape 95"/>
          <p:cNvSpPr/>
          <p:nvPr>
            <p:ph type="sldNum" sz="quarter" idx="2"/>
          </p:nvPr>
        </p:nvSpPr>
        <p:spPr>
          <a:xfrm>
            <a:off x="4419600" y="4627562"/>
            <a:ext cx="2133600" cy="279401"/>
          </a:xfrm>
          <a:prstGeom prst="rect">
            <a:avLst/>
          </a:prstGeom>
        </p:spPr>
        <p:txBody>
          <a:bodyPr lIns="34289" tIns="34289" rIns="34289" bIns="34289"/>
          <a:lstStyle>
            <a:lvl1pPr defTabSz="685800">
              <a:defRPr sz="900">
                <a:solidFill>
                  <a:srgbClr val="000000"/>
                </a:solidFill>
                <a:latin typeface="+mn-lt"/>
                <a:ea typeface="+mn-ea"/>
                <a:cs typeface="+mn-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Shape 102"/>
          <p:cNvSpPr/>
          <p:nvPr>
            <p:ph type="body" idx="1"/>
          </p:nvPr>
        </p:nvSpPr>
        <p:spPr>
          <a:xfrm>
            <a:off x="3059758" y="386227"/>
            <a:ext cx="5620379" cy="4374761"/>
          </a:xfrm>
          <a:prstGeom prst="rect">
            <a:avLst/>
          </a:prstGeom>
          <a:extLst>
            <a:ext uri="{C572A759-6A51-4108-AA02-DFA0A04FC94B}">
              <ma14:wrappingTextBoxFlag xmlns:ma14="http://schemas.microsoft.com/office/mac/drawingml/2011/main" val="1"/>
            </a:ext>
          </a:extLst>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title"/>
          </p:nvPr>
        </p:nvSpPr>
        <p:spPr>
          <a:xfrm>
            <a:off x="445596" y="3780563"/>
            <a:ext cx="2339379" cy="599474"/>
          </a:xfrm>
          <a:prstGeom prst="rect">
            <a:avLst/>
          </a:prstGeom>
          <a:extLst>
            <a:ext uri="{C572A759-6A51-4108-AA02-DFA0A04FC94B}">
              <ma14:wrappingTextBoxFlag xmlns:ma14="http://schemas.microsoft.com/office/mac/drawingml/2011/main" val="1"/>
            </a:ext>
          </a:extLst>
        </p:spPr>
        <p:txBody>
          <a:bodyPr/>
          <a:lstStyle>
            <a:lvl1pPr>
              <a:defRPr sz="1800"/>
            </a:lvl1pPr>
          </a:lstStyle>
          <a:p>
            <a:pPr/>
            <a:r>
              <a:t>Title Text</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3631608" y="3074958"/>
            <a:ext cx="1886357" cy="183470"/>
          </a:xfrm>
          <a:prstGeom prst="rect">
            <a:avLst/>
          </a:prstGeom>
          <a:extLst>
            <a:ext uri="{C572A759-6A51-4108-AA02-DFA0A04FC94B}">
              <ma14:wrappingTextBoxFlag xmlns:ma14="http://schemas.microsoft.com/office/mac/drawingml/2011/main" val="1"/>
            </a:ext>
          </a:extLst>
        </p:spPr>
        <p:txBody>
          <a:bodyPr anchor="ctr"/>
          <a:lstStyle>
            <a:lvl1pPr>
              <a:spcBef>
                <a:spcPts val="300"/>
              </a:spcBef>
              <a:defRPr sz="1600"/>
            </a:lvl1pPr>
          </a:lstStyle>
          <a:p>
            <a:pPr/>
            <a:r>
              <a:t>Add Your Subtitle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sz="quarter" idx="1"/>
          </p:nvPr>
        </p:nvSpPr>
        <p:spPr>
          <a:xfrm>
            <a:off x="3631608" y="3074958"/>
            <a:ext cx="1886357" cy="687866"/>
          </a:xfrm>
          <a:prstGeom prst="rect">
            <a:avLst/>
          </a:prstGeom>
          <a:extLst>
            <a:ext uri="{C572A759-6A51-4108-AA02-DFA0A04FC94B}">
              <ma14:wrappingTextBoxFlag xmlns:ma14="http://schemas.microsoft.com/office/mac/drawingml/2011/main" val="1"/>
            </a:ext>
          </a:extLst>
        </p:spPr>
        <p:txBody>
          <a:bodyPr anchor="ctr"/>
          <a:lstStyle>
            <a:lvl1pPr>
              <a:spcBef>
                <a:spcPts val="300"/>
              </a:spcBef>
              <a:defRPr sz="1800"/>
            </a:lvl1pPr>
          </a:lstStyle>
          <a:p>
            <a:pPr/>
            <a:r>
              <a:t>Add Your Subtitle</a:t>
            </a:r>
          </a:p>
        </p:txBody>
      </p:sp>
      <p:sp>
        <p:nvSpPr>
          <p:cNvPr id="27" name="Shape 27"/>
          <p:cNvSpPr/>
          <p:nvPr>
            <p:ph type="title"/>
          </p:nvPr>
        </p:nvSpPr>
        <p:spPr>
          <a:xfrm>
            <a:off x="2361657" y="2306704"/>
            <a:ext cx="4455962" cy="785795"/>
          </a:xfrm>
          <a:prstGeom prst="rect">
            <a:avLst/>
          </a:prstGeom>
          <a:extLst>
            <a:ext uri="{C572A759-6A51-4108-AA02-DFA0A04FC94B}">
              <ma14:wrappingTextBoxFlag xmlns:ma14="http://schemas.microsoft.com/office/mac/drawingml/2011/main" val="1"/>
            </a:ext>
          </a:extLst>
        </p:spPr>
        <p:txBody>
          <a:bodyPr/>
          <a:lstStyle>
            <a:lvl1pPr>
              <a:defRPr sz="2800"/>
            </a:lvl1pPr>
          </a:lstStyle>
          <a:p>
            <a:pPr/>
            <a:r>
              <a:t>Add Your Title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3059758" y="386227"/>
            <a:ext cx="5620379" cy="4374761"/>
          </a:xfrm>
          <a:prstGeom prst="rect">
            <a:avLst/>
          </a:prstGeom>
          <a:extLst>
            <a:ext uri="{C572A759-6A51-4108-AA02-DFA0A04FC94B}">
              <ma14:wrappingTextBoxFlag xmlns:ma14="http://schemas.microsoft.com/office/mac/drawingml/2011/main" val="1"/>
            </a:ext>
          </a:extLst>
        </p:spPr>
        <p:txBody>
          <a:bodyPr anchor="ctr"/>
          <a:lstStyle/>
          <a:p>
            <a:pPr/>
            <a:r>
              <a:t>Add Your Text Here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3059758" y="386227"/>
            <a:ext cx="5620379" cy="4374761"/>
          </a:xfrm>
          <a:prstGeom prst="rect">
            <a:avLst/>
          </a:prstGeom>
          <a:extLst>
            <a:ext uri="{C572A759-6A51-4108-AA02-DFA0A04FC94B}">
              <ma14:wrappingTextBoxFlag xmlns:ma14="http://schemas.microsoft.com/office/mac/drawingml/2011/main" val="1"/>
            </a:ext>
          </a:extLst>
        </p:spPr>
        <p:txBody>
          <a:bodyPr anchor="ctr"/>
          <a:lstStyle/>
          <a:p>
            <a:pPr/>
            <a:r>
              <a:t>Add Your Text Here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body" idx="1"/>
          </p:nvPr>
        </p:nvSpPr>
        <p:spPr>
          <a:xfrm>
            <a:off x="3059758" y="386227"/>
            <a:ext cx="5620379" cy="4374761"/>
          </a:xfrm>
          <a:prstGeom prst="rect">
            <a:avLst/>
          </a:prstGeom>
          <a:extLst>
            <a:ext uri="{C572A759-6A51-4108-AA02-DFA0A04FC94B}">
              <ma14:wrappingTextBoxFlag xmlns:ma14="http://schemas.microsoft.com/office/mac/drawingml/2011/main" val="1"/>
            </a:ext>
          </a:extLst>
        </p:spPr>
        <p:txBody>
          <a:bodyPr anchor="ctr"/>
          <a:lstStyle/>
          <a:p>
            <a:pPr/>
            <a:r>
              <a:t>Add Your Text Here</a:t>
            </a:r>
          </a:p>
        </p:txBody>
      </p:sp>
      <p:sp>
        <p:nvSpPr>
          <p:cNvPr id="52" name="Shape 52"/>
          <p:cNvSpPr/>
          <p:nvPr>
            <p:ph type="title"/>
          </p:nvPr>
        </p:nvSpPr>
        <p:spPr>
          <a:xfrm>
            <a:off x="445596" y="3780563"/>
            <a:ext cx="2339379" cy="599474"/>
          </a:xfrm>
          <a:prstGeom prst="rect">
            <a:avLst/>
          </a:prstGeom>
          <a:extLst>
            <a:ext uri="{C572A759-6A51-4108-AA02-DFA0A04FC94B}">
              <ma14:wrappingTextBoxFlag xmlns:ma14="http://schemas.microsoft.com/office/mac/drawingml/2011/main" val="1"/>
            </a:ext>
          </a:extLst>
        </p:spPr>
        <p:txBody>
          <a:bodyPr/>
          <a:lstStyle>
            <a:lvl1pPr>
              <a:defRPr sz="1800"/>
            </a:lvl1pPr>
          </a:lstStyle>
          <a:p>
            <a:pPr/>
            <a:r>
              <a:t>Add Your Title</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sz="quarter" idx="1"/>
          </p:nvPr>
        </p:nvSpPr>
        <p:spPr>
          <a:xfrm>
            <a:off x="468312" y="3966250"/>
            <a:ext cx="8220046" cy="794736"/>
          </a:xfrm>
          <a:prstGeom prst="rect">
            <a:avLst/>
          </a:prstGeom>
          <a:extLst>
            <a:ext uri="{C572A759-6A51-4108-AA02-DFA0A04FC94B}">
              <ma14:wrappingTextBoxFlag xmlns:ma14="http://schemas.microsoft.com/office/mac/drawingml/2011/main" val="1"/>
            </a:ext>
          </a:extLst>
        </p:spPr>
        <p:txBody>
          <a:bodyPr/>
          <a:lstStyle>
            <a:lvl1pPr>
              <a:spcBef>
                <a:spcPts val="300"/>
              </a:spcBef>
              <a:defRPr sz="1400"/>
            </a:lvl1pPr>
          </a:lstStyle>
          <a:p>
            <a:pPr/>
            <a:r>
              <a:t>Add Verse Here</a:t>
            </a:r>
          </a:p>
        </p:txBody>
      </p:sp>
      <p:sp>
        <p:nvSpPr>
          <p:cNvPr id="61" name="Shape 61"/>
          <p:cNvSpPr/>
          <p:nvPr>
            <p:ph type="body" idx="13"/>
          </p:nvPr>
        </p:nvSpPr>
        <p:spPr>
          <a:xfrm>
            <a:off x="468313" y="386227"/>
            <a:ext cx="8213381" cy="3357201"/>
          </a:xfrm>
          <a:prstGeom prst="rect">
            <a:avLst/>
          </a:prstGeom>
        </p:spPr>
        <p:txBody>
          <a:bodyPr anchor="ctr"/>
          <a:lstStyle/>
          <a:p>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468312" y="386227"/>
            <a:ext cx="8213381" cy="4374759"/>
          </a:xfrm>
          <a:prstGeom prst="rect">
            <a:avLst/>
          </a:prstGeom>
          <a:extLst>
            <a:ext uri="{C572A759-6A51-4108-AA02-DFA0A04FC94B}">
              <ma14:wrappingTextBoxFlag xmlns:ma14="http://schemas.microsoft.com/office/mac/drawingml/2011/main" val="1"/>
            </a:ext>
          </a:extLst>
        </p:spPr>
        <p:txBody>
          <a:bodyPr anchor="ctr"/>
          <a:lstStyle/>
          <a:p>
            <a:pPr/>
            <a:r>
              <a:t>Add Your Text Here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 name="Shape 77"/>
          <p:cNvSpPr/>
          <p:nvPr>
            <p:ph type="body" idx="1"/>
          </p:nvPr>
        </p:nvSpPr>
        <p:spPr>
          <a:xfrm>
            <a:off x="3059758" y="386227"/>
            <a:ext cx="5620379" cy="4374761"/>
          </a:xfrm>
          <a:prstGeom prst="rect">
            <a:avLst/>
          </a:prstGeom>
          <a:extLst>
            <a:ext uri="{C572A759-6A51-4108-AA02-DFA0A04FC94B}">
              <ma14:wrappingTextBoxFlag xmlns:ma14="http://schemas.microsoft.com/office/mac/drawingml/2011/main" val="1"/>
            </a:ext>
          </a:extLst>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title"/>
          </p:nvPr>
        </p:nvSpPr>
        <p:spPr>
          <a:xfrm>
            <a:off x="445596" y="3780563"/>
            <a:ext cx="2339379" cy="215398"/>
          </a:xfrm>
          <a:prstGeom prst="rect">
            <a:avLst/>
          </a:prstGeom>
          <a:extLst>
            <a:ext uri="{C572A759-6A51-4108-AA02-DFA0A04FC94B}">
              <ma14:wrappingTextBoxFlag xmlns:ma14="http://schemas.microsoft.com/office/mac/drawingml/2011/main" val="1"/>
            </a:ext>
          </a:extLst>
        </p:spPr>
        <p:txBody>
          <a:bodyPr/>
          <a:lstStyle>
            <a:lvl1pPr>
              <a:defRPr sz="1800"/>
            </a:lvl1pPr>
          </a:lstStyle>
          <a:p>
            <a:pPr/>
            <a:r>
              <a:t>Title Text</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69056"/>
            <a:ext cx="8229600" cy="1131094"/>
          </a:xfrm>
          <a:prstGeom prst="rect">
            <a:avLst/>
          </a:prstGeom>
          <a:ln w="12700">
            <a:miter lim="400000"/>
          </a:ln>
        </p:spPr>
        <p:txBody>
          <a:bodyPr lIns="45719" rIns="45719" anchor="ctr">
            <a:normAutofit fontScale="100000" lnSpcReduction="0"/>
          </a:bodyPr>
          <a:lstStyle/>
          <a:p>
            <a:pPr/>
          </a:p>
        </p:txBody>
      </p:sp>
      <p:sp>
        <p:nvSpPr>
          <p:cNvPr id="3" name="Shape 3"/>
          <p:cNvSpPr/>
          <p:nvPr>
            <p:ph type="body" idx="1"/>
          </p:nvPr>
        </p:nvSpPr>
        <p:spPr>
          <a:xfrm>
            <a:off x="457200" y="1200150"/>
            <a:ext cx="8229600" cy="3943350"/>
          </a:xfrm>
          <a:prstGeom prst="rect">
            <a:avLst/>
          </a:prstGeom>
          <a:ln w="12700">
            <a:miter lim="400000"/>
          </a:ln>
        </p:spPr>
        <p:txBody>
          <a:bodyPr lIns="45719" rIns="45719">
            <a:normAutofit fontScale="100000" lnSpcReduction="0"/>
          </a:bodyPr>
          <a:lstStyle/>
          <a:p>
            <a:pPr/>
          </a:p>
        </p:txBody>
      </p:sp>
      <p:sp>
        <p:nvSpPr>
          <p:cNvPr id="4" name="Shape 4"/>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body" sz="quarter" idx="1"/>
          </p:nvPr>
        </p:nvSpPr>
        <p:spPr>
          <a:xfrm>
            <a:off x="3628822" y="3417858"/>
            <a:ext cx="1886356" cy="566851"/>
          </a:xfrm>
          <a:prstGeom prst="rect">
            <a:avLst/>
          </a:prstGeom>
        </p:spPr>
        <p:txBody>
          <a:bodyPr/>
          <a:lstStyle>
            <a:lvl1pPr>
              <a:lnSpc>
                <a:spcPct val="80000"/>
              </a:lnSpc>
              <a:spcBef>
                <a:spcPts val="100"/>
              </a:spcBef>
            </a:lvl1pPr>
          </a:lstStyle>
          <a:p>
            <a:pPr/>
            <a:r>
              <a:t>2 Timothy 3:12</a:t>
            </a:r>
          </a:p>
        </p:txBody>
      </p:sp>
      <p:sp>
        <p:nvSpPr>
          <p:cNvPr id="114" name="Shape 114"/>
          <p:cNvSpPr/>
          <p:nvPr>
            <p:ph type="title"/>
          </p:nvPr>
        </p:nvSpPr>
        <p:spPr>
          <a:xfrm>
            <a:off x="2344019" y="2324414"/>
            <a:ext cx="4455962" cy="788921"/>
          </a:xfrm>
          <a:prstGeom prst="rect">
            <a:avLst/>
          </a:prstGeom>
        </p:spPr>
        <p:txBody>
          <a:bodyPr/>
          <a:lstStyle>
            <a:lvl1pPr>
              <a:defRPr b="1"/>
            </a:lvl1pPr>
          </a:lstStyle>
          <a:p>
            <a:pPr/>
            <a:r>
              <a:t>The Preacher’s Citadel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body" idx="1"/>
          </p:nvPr>
        </p:nvSpPr>
        <p:spPr>
          <a:xfrm>
            <a:off x="3059758" y="384369"/>
            <a:ext cx="5620379" cy="4374762"/>
          </a:xfrm>
          <a:prstGeom prst="rect">
            <a:avLst/>
          </a:prstGeom>
        </p:spPr>
        <p:txBody>
          <a:bodyPr/>
          <a:lstStyle/>
          <a:p>
            <a:pPr/>
            <a:r>
              <a:t>Genesis 50:20 (NIV)</a:t>
            </a:r>
          </a:p>
          <a:p>
            <a:pPr/>
            <a:r>
              <a:t>20 You intended to harm me, but God intended it for good to accomplish what is now being done, the saving of many lives.</a:t>
            </a:r>
          </a:p>
        </p:txBody>
      </p:sp>
      <p:sp>
        <p:nvSpPr>
          <p:cNvPr id="151" name="Shape 151"/>
          <p:cNvSpPr/>
          <p:nvPr>
            <p:ph type="title"/>
          </p:nvPr>
        </p:nvSpPr>
        <p:spPr>
          <a:prstGeom prst="rect">
            <a:avLst/>
          </a:prstGeom>
        </p:spPr>
        <p:txBody>
          <a:bodyPr/>
          <a:lstStyle/>
          <a:p>
            <a:pPr/>
            <a:r>
              <a:t>wall of Providence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
          </p:nvPr>
        </p:nvSpPr>
        <p:spPr>
          <a:xfrm>
            <a:off x="3059758" y="384369"/>
            <a:ext cx="5620379" cy="4374762"/>
          </a:xfrm>
          <a:prstGeom prst="rect">
            <a:avLst/>
          </a:prstGeom>
        </p:spPr>
        <p:txBody>
          <a:bodyPr/>
          <a:lstStyle/>
          <a:p>
            <a:pPr defTabSz="841247">
              <a:spcBef>
                <a:spcPts val="600"/>
              </a:spcBef>
              <a:defRPr sz="2760"/>
            </a:pPr>
            <a:r>
              <a:t>Daniel 3:28 (NIV)</a:t>
            </a:r>
          </a:p>
          <a:p>
            <a:pPr defTabSz="841247">
              <a:spcBef>
                <a:spcPts val="600"/>
              </a:spcBef>
              <a:defRPr sz="2760"/>
            </a:pPr>
            <a:r>
              <a:t>28 Then Nebuchadnezzar said, “Praise be to the God of Shadrach, Meshach and Abednego, who has sent his angel and rescued his servants! They trusted in him and defied the king’s command and were willing to give up their lives rather than serve or worship any god except their own God.</a:t>
            </a:r>
          </a:p>
        </p:txBody>
      </p:sp>
      <p:sp>
        <p:nvSpPr>
          <p:cNvPr id="156" name="Shape 156"/>
          <p:cNvSpPr/>
          <p:nvPr>
            <p:ph type="title"/>
          </p:nvPr>
        </p:nvSpPr>
        <p:spPr>
          <a:prstGeom prst="rect">
            <a:avLst/>
          </a:prstGeom>
        </p:spPr>
        <p:txBody>
          <a:bodyPr/>
          <a:lstStyle/>
          <a:p>
            <a:pPr/>
            <a:r>
              <a:t>wall of Providence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2361657" y="2306704"/>
            <a:ext cx="4455962" cy="1361571"/>
          </a:xfrm>
          <a:prstGeom prst="rect">
            <a:avLst/>
          </a:prstGeom>
        </p:spPr>
        <p:txBody>
          <a:bodyPr/>
          <a:lstStyle>
            <a:lvl1pPr>
              <a:defRPr sz="3200"/>
            </a:lvl1pPr>
          </a:lstStyle>
          <a:p>
            <a:pPr/>
            <a:r>
              <a:t>PROVIDEnce</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sz="quarter" idx="1"/>
          </p:nvPr>
        </p:nvSpPr>
        <p:spPr>
          <a:prstGeom prst="rect">
            <a:avLst/>
          </a:prstGeom>
        </p:spPr>
        <p:txBody>
          <a:bodyPr/>
          <a:lstStyle/>
          <a:p>
            <a:pPr/>
            <a:r>
              <a:t>Fourth Wall</a:t>
            </a:r>
          </a:p>
        </p:txBody>
      </p:sp>
      <p:sp>
        <p:nvSpPr>
          <p:cNvPr id="165" name="Shape 165"/>
          <p:cNvSpPr/>
          <p:nvPr>
            <p:ph type="title"/>
          </p:nvPr>
        </p:nvSpPr>
        <p:spPr>
          <a:prstGeom prst="rect">
            <a:avLst/>
          </a:prstGeom>
        </p:spPr>
        <p:txBody>
          <a:bodyPr/>
          <a:lstStyle/>
          <a:p>
            <a:pPr/>
            <a:r>
              <a:t>a wall of the Prize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body" idx="1"/>
          </p:nvPr>
        </p:nvSpPr>
        <p:spPr>
          <a:xfrm>
            <a:off x="3059758" y="384369"/>
            <a:ext cx="5620379" cy="4374762"/>
          </a:xfrm>
          <a:prstGeom prst="rect">
            <a:avLst/>
          </a:prstGeom>
        </p:spPr>
        <p:txBody>
          <a:bodyPr/>
          <a:lstStyle/>
          <a:p>
            <a:pPr defTabSz="722376">
              <a:spcBef>
                <a:spcPts val="500"/>
              </a:spcBef>
              <a:defRPr sz="2370"/>
            </a:pPr>
            <a:r>
              <a:t>Philippians 3:12–14 (NIV)</a:t>
            </a:r>
          </a:p>
          <a:p>
            <a:pPr defTabSz="722376">
              <a:spcBef>
                <a:spcPts val="500"/>
              </a:spcBef>
              <a:defRPr sz="2370"/>
            </a:pPr>
            <a:r>
              <a:t>12 Not that I have already obtained all this, or have already arrived at my goal, but </a:t>
            </a:r>
            <a:r>
              <a:rPr b="1" u="sng"/>
              <a:t>I press</a:t>
            </a:r>
            <a:r>
              <a:t> on to take hold of that for which Christ Jesus took hold of me. 13 Brothers and sisters, I do not consider myself yet to have taken hold of it. But one thing I do: Forgetting what is behind and straining toward what is ahead, 14 I press on toward the goal to win the prize for which God has called me heavenward in Christ Jesus.</a:t>
            </a:r>
          </a:p>
        </p:txBody>
      </p:sp>
      <p:sp>
        <p:nvSpPr>
          <p:cNvPr id="168" name="Shape 168"/>
          <p:cNvSpPr/>
          <p:nvPr>
            <p:ph type="title"/>
          </p:nvPr>
        </p:nvSpPr>
        <p:spPr>
          <a:prstGeom prst="rect">
            <a:avLst/>
          </a:prstGeom>
        </p:spPr>
        <p:txBody>
          <a:bodyPr/>
          <a:lstStyle/>
          <a:p>
            <a:pPr/>
            <a:r>
              <a:t>wall of the Prize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body" idx="1"/>
          </p:nvPr>
        </p:nvSpPr>
        <p:spPr>
          <a:xfrm>
            <a:off x="3059758" y="384369"/>
            <a:ext cx="5620379" cy="4374762"/>
          </a:xfrm>
          <a:prstGeom prst="rect">
            <a:avLst/>
          </a:prstGeom>
        </p:spPr>
        <p:txBody>
          <a:bodyPr/>
          <a:lstStyle/>
          <a:p>
            <a:pPr/>
            <a:r>
              <a:t>James 1:12 (NIV)</a:t>
            </a:r>
          </a:p>
          <a:p>
            <a:pPr/>
            <a:r>
              <a:t>12 Blessed is the one who perseveres under trial because, having stood the test, that person will receive the crown of life that the Lord has promised to those who love him.</a:t>
            </a:r>
          </a:p>
        </p:txBody>
      </p:sp>
      <p:sp>
        <p:nvSpPr>
          <p:cNvPr id="173" name="Shape 173"/>
          <p:cNvSpPr/>
          <p:nvPr>
            <p:ph type="title"/>
          </p:nvPr>
        </p:nvSpPr>
        <p:spPr>
          <a:prstGeom prst="rect">
            <a:avLst/>
          </a:prstGeom>
        </p:spPr>
        <p:txBody>
          <a:bodyPr/>
          <a:lstStyle/>
          <a:p>
            <a:pPr/>
            <a:r>
              <a:t>wall of the Prize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body" idx="1"/>
          </p:nvPr>
        </p:nvSpPr>
        <p:spPr>
          <a:xfrm>
            <a:off x="3059758" y="384369"/>
            <a:ext cx="5620379" cy="4374762"/>
          </a:xfrm>
          <a:prstGeom prst="rect">
            <a:avLst/>
          </a:prstGeom>
        </p:spPr>
        <p:txBody>
          <a:bodyPr/>
          <a:lstStyle/>
          <a:p>
            <a:pPr/>
            <a:r>
              <a:t>What keeps you going?</a:t>
            </a:r>
          </a:p>
        </p:txBody>
      </p:sp>
      <p:sp>
        <p:nvSpPr>
          <p:cNvPr id="178" name="Shape 178"/>
          <p:cNvSpPr/>
          <p:nvPr>
            <p:ph type="title"/>
          </p:nvPr>
        </p:nvSpPr>
        <p:spPr>
          <a:prstGeom prst="rect">
            <a:avLst/>
          </a:prstGeom>
        </p:spPr>
        <p:txBody>
          <a:bodyPr/>
          <a:lstStyle/>
          <a:p>
            <a:pPr/>
            <a:r>
              <a:t>wall of the Prize</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body" idx="1"/>
          </p:nvPr>
        </p:nvSpPr>
        <p:spPr>
          <a:xfrm>
            <a:off x="3059758" y="384369"/>
            <a:ext cx="5620379" cy="4374762"/>
          </a:xfrm>
          <a:prstGeom prst="rect">
            <a:avLst/>
          </a:prstGeom>
        </p:spPr>
        <p:txBody>
          <a:bodyPr/>
          <a:lstStyle/>
          <a:p>
            <a:pPr/>
            <a:r>
              <a:t>Keep your eye on the prize, the goal.</a:t>
            </a:r>
          </a:p>
        </p:txBody>
      </p:sp>
      <p:sp>
        <p:nvSpPr>
          <p:cNvPr id="181" name="Shape 181"/>
          <p:cNvSpPr/>
          <p:nvPr>
            <p:ph type="title"/>
          </p:nvPr>
        </p:nvSpPr>
        <p:spPr>
          <a:prstGeom prst="rect">
            <a:avLst/>
          </a:prstGeom>
        </p:spPr>
        <p:txBody>
          <a:bodyPr/>
          <a:lstStyle/>
          <a:p>
            <a:pPr/>
            <a:r>
              <a:t>wall of the Prize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body" sz="quarter" idx="1"/>
          </p:nvPr>
        </p:nvSpPr>
        <p:spPr>
          <a:prstGeom prst="rect">
            <a:avLst/>
          </a:prstGeom>
        </p:spPr>
        <p:txBody>
          <a:bodyPr/>
          <a:lstStyle/>
          <a:p>
            <a:pPr/>
            <a:r>
              <a:t>First Wall</a:t>
            </a:r>
          </a:p>
        </p:txBody>
      </p:sp>
      <p:sp>
        <p:nvSpPr>
          <p:cNvPr id="184" name="Shape 184"/>
          <p:cNvSpPr/>
          <p:nvPr>
            <p:ph type="title"/>
          </p:nvPr>
        </p:nvSpPr>
        <p:spPr>
          <a:prstGeom prst="rect">
            <a:avLst/>
          </a:prstGeom>
        </p:spPr>
        <p:txBody>
          <a:bodyPr/>
          <a:lstStyle/>
          <a:p>
            <a:pPr/>
            <a:r>
              <a:t>a wall of Prayer</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sz="quarter" idx="1"/>
          </p:nvPr>
        </p:nvSpPr>
        <p:spPr>
          <a:prstGeom prst="rect">
            <a:avLst/>
          </a:prstGeom>
        </p:spPr>
        <p:txBody>
          <a:bodyPr/>
          <a:lstStyle/>
          <a:p>
            <a:pPr/>
            <a:r>
              <a:t>Second Wall</a:t>
            </a:r>
          </a:p>
        </p:txBody>
      </p:sp>
      <p:sp>
        <p:nvSpPr>
          <p:cNvPr id="187" name="Shape 187"/>
          <p:cNvSpPr/>
          <p:nvPr>
            <p:ph type="title"/>
          </p:nvPr>
        </p:nvSpPr>
        <p:spPr>
          <a:prstGeom prst="rect">
            <a:avLst/>
          </a:prstGeom>
        </p:spPr>
        <p:txBody>
          <a:bodyPr/>
          <a:lstStyle/>
          <a:p>
            <a:pPr/>
            <a:r>
              <a:t>a wall of Fellowship</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body" idx="1"/>
          </p:nvPr>
        </p:nvSpPr>
        <p:spPr>
          <a:xfrm>
            <a:off x="3059758" y="386226"/>
            <a:ext cx="5620380" cy="4374762"/>
          </a:xfrm>
          <a:prstGeom prst="rect">
            <a:avLst/>
          </a:prstGeom>
        </p:spPr>
        <p:txBody>
          <a:bodyPr/>
          <a:lstStyle/>
          <a:p>
            <a:pPr/>
            <a:r>
              <a:t>2 Timothy 3:12 (NIV)</a:t>
            </a:r>
          </a:p>
          <a:p>
            <a:pPr/>
            <a:r>
              <a:t>12 In fact, everyone who wants to live a godly life in Christ Jesus will be persecuted,</a:t>
            </a:r>
          </a:p>
        </p:txBody>
      </p:sp>
      <p:sp>
        <p:nvSpPr>
          <p:cNvPr id="119" name="Shape 119"/>
          <p:cNvSpPr/>
          <p:nvPr>
            <p:ph type="title"/>
          </p:nvPr>
        </p:nvSpPr>
        <p:spPr>
          <a:xfrm>
            <a:off x="445596" y="3780563"/>
            <a:ext cx="2339379" cy="490780"/>
          </a:xfrm>
          <a:prstGeom prst="rect">
            <a:avLst/>
          </a:prstGeom>
        </p:spPr>
        <p:txBody>
          <a:bodyPr/>
          <a:lstStyle/>
          <a:p>
            <a:pPr/>
            <a:r>
              <a:t>Preacher’s Citadel</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sz="quarter" idx="1"/>
          </p:nvPr>
        </p:nvSpPr>
        <p:spPr>
          <a:prstGeom prst="rect">
            <a:avLst/>
          </a:prstGeom>
        </p:spPr>
        <p:txBody>
          <a:bodyPr/>
          <a:lstStyle/>
          <a:p>
            <a:pPr/>
            <a:r>
              <a:t>Third Wall</a:t>
            </a:r>
          </a:p>
        </p:txBody>
      </p:sp>
      <p:sp>
        <p:nvSpPr>
          <p:cNvPr id="190" name="Shape 190"/>
          <p:cNvSpPr/>
          <p:nvPr>
            <p:ph type="title"/>
          </p:nvPr>
        </p:nvSpPr>
        <p:spPr>
          <a:prstGeom prst="rect">
            <a:avLst/>
          </a:prstGeom>
        </p:spPr>
        <p:txBody>
          <a:bodyPr/>
          <a:lstStyle/>
          <a:p>
            <a:pPr/>
            <a:r>
              <a:t>a wall of Providence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sz="quarter" idx="1"/>
          </p:nvPr>
        </p:nvSpPr>
        <p:spPr>
          <a:prstGeom prst="rect">
            <a:avLst/>
          </a:prstGeom>
        </p:spPr>
        <p:txBody>
          <a:bodyPr/>
          <a:lstStyle/>
          <a:p>
            <a:pPr/>
            <a:r>
              <a:t>Fourth Wall</a:t>
            </a:r>
          </a:p>
        </p:txBody>
      </p:sp>
      <p:sp>
        <p:nvSpPr>
          <p:cNvPr id="193" name="Shape 193"/>
          <p:cNvSpPr/>
          <p:nvPr>
            <p:ph type="title"/>
          </p:nvPr>
        </p:nvSpPr>
        <p:spPr>
          <a:prstGeom prst="rect">
            <a:avLst/>
          </a:prstGeom>
        </p:spPr>
        <p:txBody>
          <a:bodyPr/>
          <a:lstStyle/>
          <a:p>
            <a:pPr/>
            <a:r>
              <a:t>a wall of the Prize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body" sz="quarter" idx="1"/>
          </p:nvPr>
        </p:nvSpPr>
        <p:spPr>
          <a:xfrm>
            <a:off x="3628821" y="3417858"/>
            <a:ext cx="1886357" cy="566851"/>
          </a:xfrm>
          <a:prstGeom prst="rect">
            <a:avLst/>
          </a:prstGeom>
        </p:spPr>
        <p:txBody>
          <a:bodyPr/>
          <a:lstStyle>
            <a:lvl1pPr>
              <a:lnSpc>
                <a:spcPct val="80000"/>
              </a:lnSpc>
              <a:spcBef>
                <a:spcPts val="100"/>
              </a:spcBef>
            </a:lvl1pPr>
          </a:lstStyle>
          <a:p>
            <a:pPr/>
            <a:r>
              <a:t>2 Timothy 3:12</a:t>
            </a:r>
          </a:p>
        </p:txBody>
      </p:sp>
      <p:sp>
        <p:nvSpPr>
          <p:cNvPr id="196" name="Shape 196"/>
          <p:cNvSpPr/>
          <p:nvPr>
            <p:ph type="title"/>
          </p:nvPr>
        </p:nvSpPr>
        <p:spPr>
          <a:xfrm>
            <a:off x="2344019" y="2324414"/>
            <a:ext cx="4455962" cy="788921"/>
          </a:xfrm>
          <a:prstGeom prst="rect">
            <a:avLst/>
          </a:prstGeom>
        </p:spPr>
        <p:txBody>
          <a:bodyPr/>
          <a:lstStyle>
            <a:lvl1pPr>
              <a:defRPr b="1"/>
            </a:lvl1pPr>
          </a:lstStyle>
          <a:p>
            <a:pPr/>
            <a:r>
              <a:t>The Preacher’s Citadel</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body" sz="quarter" idx="1"/>
          </p:nvPr>
        </p:nvSpPr>
        <p:spPr>
          <a:prstGeom prst="rect">
            <a:avLst/>
          </a:prstGeom>
        </p:spPr>
        <p:txBody>
          <a:bodyPr/>
          <a:lstStyle/>
          <a:p>
            <a:pPr/>
            <a:r>
              <a:t>First Wall</a:t>
            </a:r>
          </a:p>
        </p:txBody>
      </p:sp>
      <p:sp>
        <p:nvSpPr>
          <p:cNvPr id="122" name="Shape 122"/>
          <p:cNvSpPr/>
          <p:nvPr>
            <p:ph type="title"/>
          </p:nvPr>
        </p:nvSpPr>
        <p:spPr>
          <a:prstGeom prst="rect">
            <a:avLst/>
          </a:prstGeom>
        </p:spPr>
        <p:txBody>
          <a:bodyPr/>
          <a:lstStyle/>
          <a:p>
            <a:pPr/>
            <a:r>
              <a:t>a wall of Prayer</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body" idx="1"/>
          </p:nvPr>
        </p:nvSpPr>
        <p:spPr>
          <a:prstGeom prst="rect">
            <a:avLst/>
          </a:prstGeom>
        </p:spPr>
        <p:txBody>
          <a:bodyPr/>
          <a:lstStyle/>
          <a:p>
            <a:pPr defTabSz="886968">
              <a:spcBef>
                <a:spcPts val="600"/>
              </a:spcBef>
              <a:defRPr sz="2910"/>
            </a:pPr>
            <a:r>
              <a:t>Daniel 6:10 (NIV)</a:t>
            </a:r>
          </a:p>
          <a:p>
            <a:pPr defTabSz="886968">
              <a:spcBef>
                <a:spcPts val="600"/>
              </a:spcBef>
              <a:defRPr sz="2910"/>
            </a:pPr>
            <a:r>
              <a:t>10 Now when Daniel learned that the decree had been published, he went home to his upstairs room where the windows opened toward Jerusalem. Three times a day he got down on his knees and prayed, giving thanks to his God, just as he had done before.</a:t>
            </a:r>
          </a:p>
        </p:txBody>
      </p:sp>
      <p:sp>
        <p:nvSpPr>
          <p:cNvPr id="125" name="Shape 125"/>
          <p:cNvSpPr/>
          <p:nvPr>
            <p:ph type="title"/>
          </p:nvPr>
        </p:nvSpPr>
        <p:spPr>
          <a:prstGeom prst="rect">
            <a:avLst/>
          </a:prstGeom>
        </p:spPr>
        <p:txBody>
          <a:bodyPr/>
          <a:lstStyle/>
          <a:p>
            <a:pPr/>
            <a:r>
              <a:t>wall of Prayer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prstGeom prst="rect">
            <a:avLst/>
          </a:prstGeom>
        </p:spPr>
        <p:txBody>
          <a:bodyPr/>
          <a:lstStyle/>
          <a:p>
            <a:pPr defTabSz="886968">
              <a:spcBef>
                <a:spcPts val="600"/>
              </a:spcBef>
              <a:defRPr sz="2910"/>
            </a:pPr>
            <a:r>
              <a:t>Colossians 4:2–4 (NIV)</a:t>
            </a:r>
          </a:p>
          <a:p>
            <a:pPr defTabSz="886968">
              <a:spcBef>
                <a:spcPts val="600"/>
              </a:spcBef>
              <a:defRPr sz="2910"/>
            </a:pPr>
            <a:r>
              <a:t>2 Devote yourselves to prayer, being watchful and thankful. 3 And pray for us, too, that God may open a door for our message, so that we may proclaim the mystery of Christ, for which I am in chains. 4 Pray that I may proclaim it clearly, as I should.</a:t>
            </a:r>
          </a:p>
        </p:txBody>
      </p:sp>
      <p:sp>
        <p:nvSpPr>
          <p:cNvPr id="130" name="Shape 130"/>
          <p:cNvSpPr/>
          <p:nvPr>
            <p:ph type="title"/>
          </p:nvPr>
        </p:nvSpPr>
        <p:spPr>
          <a:prstGeom prst="rect">
            <a:avLst/>
          </a:prstGeom>
        </p:spPr>
        <p:txBody>
          <a:bodyPr/>
          <a:lstStyle/>
          <a:p>
            <a:pPr/>
            <a:r>
              <a:t>wall of Prayer</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sz="quarter" idx="1"/>
          </p:nvPr>
        </p:nvSpPr>
        <p:spPr>
          <a:prstGeom prst="rect">
            <a:avLst/>
          </a:prstGeom>
        </p:spPr>
        <p:txBody>
          <a:bodyPr/>
          <a:lstStyle/>
          <a:p>
            <a:pPr/>
            <a:r>
              <a:t>Second Wall</a:t>
            </a:r>
          </a:p>
        </p:txBody>
      </p:sp>
      <p:sp>
        <p:nvSpPr>
          <p:cNvPr id="135" name="Shape 135"/>
          <p:cNvSpPr/>
          <p:nvPr>
            <p:ph type="title"/>
          </p:nvPr>
        </p:nvSpPr>
        <p:spPr>
          <a:prstGeom prst="rect">
            <a:avLst/>
          </a:prstGeom>
        </p:spPr>
        <p:txBody>
          <a:bodyPr/>
          <a:lstStyle/>
          <a:p>
            <a:pPr/>
            <a:r>
              <a:t>a wall of Fellowship</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body" idx="1"/>
          </p:nvPr>
        </p:nvSpPr>
        <p:spPr>
          <a:prstGeom prst="rect">
            <a:avLst/>
          </a:prstGeom>
        </p:spPr>
        <p:txBody>
          <a:bodyPr/>
          <a:lstStyle/>
          <a:p>
            <a:pPr/>
            <a:r>
              <a:t>Philippians 2:25 (NIV)</a:t>
            </a:r>
          </a:p>
          <a:p>
            <a:pPr/>
            <a:r>
              <a:t>25 But I think it is necessary to send back to you Epaphroditus, my brother, co-worker and fellow soldier, who is also your messenger, whom you sent to take care of my needs.</a:t>
            </a:r>
          </a:p>
        </p:txBody>
      </p:sp>
      <p:sp>
        <p:nvSpPr>
          <p:cNvPr id="138" name="Shape 138"/>
          <p:cNvSpPr/>
          <p:nvPr>
            <p:ph type="title"/>
          </p:nvPr>
        </p:nvSpPr>
        <p:spPr>
          <a:prstGeom prst="rect">
            <a:avLst/>
          </a:prstGeom>
        </p:spPr>
        <p:txBody>
          <a:bodyPr/>
          <a:lstStyle/>
          <a:p>
            <a:pPr/>
            <a:r>
              <a:t>wall of Fellowship</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xfrm>
            <a:off x="3059758" y="384369"/>
            <a:ext cx="5620379" cy="4374762"/>
          </a:xfrm>
          <a:prstGeom prst="rect">
            <a:avLst/>
          </a:prstGeom>
        </p:spPr>
        <p:txBody>
          <a:bodyPr/>
          <a:lstStyle/>
          <a:p>
            <a:pPr/>
            <a:r>
              <a:t>Romans 16:3–4 (NIV)</a:t>
            </a:r>
          </a:p>
          <a:p>
            <a:pPr/>
            <a:r>
              <a:t>3	Greet Priscilla and Aquila, my co-workers in Christ Jesus. 4 They risked their lives for me. Not only I but all the churches of the Gentiles are grateful to them.</a:t>
            </a:r>
          </a:p>
        </p:txBody>
      </p:sp>
      <p:sp>
        <p:nvSpPr>
          <p:cNvPr id="143" name="Shape 143"/>
          <p:cNvSpPr/>
          <p:nvPr>
            <p:ph type="title"/>
          </p:nvPr>
        </p:nvSpPr>
        <p:spPr>
          <a:prstGeom prst="rect">
            <a:avLst/>
          </a:prstGeom>
        </p:spPr>
        <p:txBody>
          <a:bodyPr/>
          <a:lstStyle/>
          <a:p>
            <a:pPr/>
            <a:r>
              <a:t>wall of Fellowship</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body" sz="quarter" idx="1"/>
          </p:nvPr>
        </p:nvSpPr>
        <p:spPr>
          <a:prstGeom prst="rect">
            <a:avLst/>
          </a:prstGeom>
        </p:spPr>
        <p:txBody>
          <a:bodyPr/>
          <a:lstStyle/>
          <a:p>
            <a:pPr/>
            <a:r>
              <a:t>Third Wall</a:t>
            </a:r>
          </a:p>
        </p:txBody>
      </p:sp>
      <p:sp>
        <p:nvSpPr>
          <p:cNvPr id="148" name="Shape 148"/>
          <p:cNvSpPr/>
          <p:nvPr>
            <p:ph type="title"/>
          </p:nvPr>
        </p:nvSpPr>
        <p:spPr>
          <a:prstGeom prst="rect">
            <a:avLst/>
          </a:prstGeom>
        </p:spPr>
        <p:txBody>
          <a:bodyPr/>
          <a:lstStyle/>
          <a:p>
            <a:pPr/>
            <a:r>
              <a:t>a wall of Providence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